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264" r:id="rId2"/>
    <p:sldId id="273" r:id="rId3"/>
    <p:sldId id="265" r:id="rId4"/>
    <p:sldId id="257" r:id="rId5"/>
    <p:sldId id="261" r:id="rId6"/>
    <p:sldId id="268" r:id="rId7"/>
    <p:sldId id="269" r:id="rId8"/>
    <p:sldId id="270" r:id="rId9"/>
    <p:sldId id="271" r:id="rId10"/>
    <p:sldId id="267" r:id="rId11"/>
    <p:sldId id="259" r:id="rId12"/>
    <p:sldId id="262" r:id="rId13"/>
    <p:sldId id="263" r:id="rId14"/>
    <p:sldId id="260" r:id="rId15"/>
    <p:sldId id="27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1A3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85" autoAdjust="0"/>
    <p:restoredTop sz="92244" autoAdjust="0"/>
  </p:normalViewPr>
  <p:slideViewPr>
    <p:cSldViewPr snapToGrid="0">
      <p:cViewPr varScale="1">
        <p:scale>
          <a:sx n="61" d="100"/>
          <a:sy n="61" d="100"/>
        </p:scale>
        <p:origin x="768"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5-17T16:13:31.097"/>
    </inkml:context>
    <inkml:brush xml:id="br0">
      <inkml:brushProperty name="width" value="0.2" units="cm"/>
      <inkml:brushProperty name="height" value="0.4" units="cm"/>
      <inkml:brushProperty name="color" value="#FF40FF"/>
      <inkml:brushProperty name="tip" value="rectangle"/>
      <inkml:brushProperty name="rasterOp" value="maskPen"/>
      <inkml:brushProperty name="ignorePressure" value="1"/>
    </inkml:brush>
  </inkml:definitions>
  <inkml:trace contextRef="#ctx0" brushRef="#br0">1 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5-17T16:13:45.749"/>
    </inkml:context>
    <inkml:brush xml:id="br0">
      <inkml:brushProperty name="width" value="0.2" units="cm"/>
      <inkml:brushProperty name="height" value="0.4" units="cm"/>
      <inkml:brushProperty name="color" value="#FF40FF"/>
      <inkml:brushProperty name="tip" value="rectangle"/>
      <inkml:brushProperty name="rasterOp" value="maskPen"/>
      <inkml:brushProperty name="ignorePressure" value="1"/>
    </inkml:brush>
  </inkml:definitions>
  <inkml:trace contextRef="#ctx0" brushRef="#br0">1 8624,'33'1,"1"-2,56-9,-78 7,0 0,0-1,-1 0,1-1,-1 0,0-1,0 0,-1-1,0 0,16-14,5-8,61-43,-77 63,1 0,-1 1,1 0,1 2,-1 0,35-8,-1 7,66-2,22-3,-82 6,107 3,-109 5,0-3,58-9,-81 4,0-2,-1-1,56-24,80-53,-134 69,-15 9,-1 0,1 1,0 1,1 1,0 1,23-4,107 0,-58 5,-64-1,1-1,-1-1,0-1,-1-1,36-17,6-1,-42 15,0-1,-1-1,26-18,-28 17,1 0,0 1,35-13,-26 16,1 1,58-9,-65 13,-1-1,0-1,43-19,-47 17,0 1,0 0,0 2,1 0,42-4,-35 7,47-10,-49 7,1 1,31-1,-7 4,85-14,-97 10,72 1,-75 4,0 0,51-11,63-8,-20 3,-55 7,0 4,138 8,-77 0,-26 0,127-5,-197-2,-2-2,1-2,60-22,0 0,-76 26,0 2,0 0,0 2,41 2,-41 0,0-1,0-1,0 0,40-10,-26 4,1 1,0 2,-1 1,68 5,43-3,-112-4,0-1,44-14,-45 10,1 2,42-4,11 7,-36 3,71-12,-85 9,-1 1,51 2,22-1,-26-11,-62 9,0 0,30-1,124-9,19-1,-196 16,33 1,0-2,0-2,66-13,-61 8,59-4,2 0,3-2,-67 11,-1-1,42-12,17-10,97-12,-95 29,-61 7,64-12,-63 5,0-1,42-20,-41 17,62-14,-72 21,16-2,1 3,0 1,0 2,64 6,-9-1,107 0,321-6,-388-12,38-1,-134 13,57-9,37-4,34-3,-97 8,-44 6,-1-2,42-15,29-7,53-2,-134 27,0-1,35-15,-37 13,1 0,0 1,26-4,-5 2,70-22,-56 13,-36 13,1 0,0 2,23-1,-31 3,-1 0,0 0,1-1,-1-1,1 1,-1-1,0-1,0 0,0 0,0-1,-1 0,1 0,-1-1,0 0,11-10,5-5,0 0,42-24,-40 28,-1-1,44-40,178-154,-155 138,-81 63,-1-1,0 0,0-1,11-18,17-21,-31 43,0-1,-1 0,0 0,0-1,-1 1,0-1,-1-1,0 1,-1-1,4-19,-3 0,-1 1,-3-49,2-27,1 91,1-1,0 1,1 0,0 0,2 0,-1 1,2 0,0 0,16-20,17-29,-25 34,-8 15,0 1,-1-1,0-1,-2 1,1-1,-1 0,-1 0,-1-1,4-25,-7-342,-3 169,2 196,0 0,-1 0,-1 0,-1 1,0 0,-10-26,-51-90,1 0,48 91,-38-71,44 89,1-1,1 0,1 0,1-1,1 1,2-1,-2-30,2-17,3 50,-1 0,0-1,-2 1,-1 0,0 1,-12-34,-84-158,30 68,58 116,-11-47,18 58,0-1,-1 1,0 0,-2 1,0 0,-1 0,-17-24,13 20,0-1,1-1,1 0,1-1,1 0,2 0,-6-26,9 26,1-1,0 0,2-31,2 33,-2 0,-1 0,0 1,-7-28,-12-20,0-1,-20-114,35 151,-22-65,3 11,12 39,7 30,1-1,1 0,-3-27,3 6,-2 0,-15-52,12 57,1 0,2-1,-3-54,10 34,0 15,-1 0,-3 1,-13-73,12 89,1 0,-1-47,4 49,-1 0,-1 1,-10-45,-13-16,6 25,-13-71,26 68,2 0,6-98,1 39,-3 92,1 1,5-30,-4 46,1 0,0 0,1 1,0-1,0 1,1 0,12-18,-10 17,0 1,-1-1,0-1,7-19,-7 8</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5-17T16:13:53.387"/>
    </inkml:context>
    <inkml:brush xml:id="br0">
      <inkml:brushProperty name="width" value="0.2" units="cm"/>
      <inkml:brushProperty name="height" value="0.4" units="cm"/>
      <inkml:brushProperty name="color" value="#FF40FF"/>
      <inkml:brushProperty name="tip" value="rectangle"/>
      <inkml:brushProperty name="rasterOp" value="maskPen"/>
      <inkml:brushProperty name="ignorePressure" value="1"/>
    </inkml:brush>
  </inkml:definitions>
  <inkml:trace contextRef="#ctx0" brushRef="#br0">1225 1,'0'24,"1"20,-2 1,-2-1,-12 63,11-89,0 0,-1 0,-1-1,-1 1,0-1,-11 16,9-14,1 0,1 1,0-1,1 2,2-1,-5 35,-11 48,7-52,10-34,-1 0,-1-1,0 0,-8 16,-1-1,2 1,2 0,-13 62,14-50,-23 62,-43 128,48-145,22-66,-1-1,-1-1,-1 1,-14 26,0-4,1 0,2 1,3 1,1 0,2 2,-8 61,14-35,6-55,0 0,-2 0,0 0,-1 0,-1-1,-13 35,6-26,3 0,-10 41,-10 27,-29 50,40-101,6-14,-22 40,12-36,-2 0,-2-3,-50 51,38-44,-43 58,63-73,0 1,2 1,1 1,1 0,1 0,1 2,-15 51,22-57,-4 15,2 0,2 1,-1 46,6-54,0-2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AF43F1-F0EB-4941-AAC0-16ACB70D2253}" type="datetimeFigureOut">
              <a:rPr lang="en-US" smtClean="0"/>
              <a:t>8/13/2021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967C3E-232B-4383-9E6F-25DCE7708BA4}" type="slidenum">
              <a:rPr lang="en-US" smtClean="0"/>
              <a:t>‹#›</a:t>
            </a:fld>
            <a:endParaRPr lang="en-US"/>
          </a:p>
        </p:txBody>
      </p:sp>
    </p:spTree>
    <p:extLst>
      <p:ext uri="{BB962C8B-B14F-4D97-AF65-F5344CB8AC3E}">
        <p14:creationId xmlns:p14="http://schemas.microsoft.com/office/powerpoint/2010/main" val="22633960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967C3E-232B-4383-9E6F-25DCE7708BA4}" type="slidenum">
              <a:rPr lang="en-US" smtClean="0"/>
              <a:t>3</a:t>
            </a:fld>
            <a:endParaRPr lang="en-US"/>
          </a:p>
        </p:txBody>
      </p:sp>
    </p:spTree>
    <p:extLst>
      <p:ext uri="{BB962C8B-B14F-4D97-AF65-F5344CB8AC3E}">
        <p14:creationId xmlns:p14="http://schemas.microsoft.com/office/powerpoint/2010/main" val="9989638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Implemented a system that had not been used in Texas or USA. </a:t>
            </a:r>
          </a:p>
          <a:p>
            <a:r>
              <a:rPr lang="en-US" dirty="0" err="1"/>
              <a:t>Piucks</a:t>
            </a:r>
            <a:r>
              <a:rPr lang="en-US" dirty="0"/>
              <a:t> were for vehicular detection for traffic signals. But they can also determine direction of flow, if placed in a certain pattern. </a:t>
            </a:r>
          </a:p>
          <a:p>
            <a:r>
              <a:rPr lang="en-US" dirty="0"/>
              <a:t>We knew it was effective but no maintenance. In 2011, IT WAS A great solution</a:t>
            </a:r>
          </a:p>
          <a:p>
            <a:r>
              <a:rPr lang="en-US" dirty="0"/>
              <a:t>Pull out the pucks to change the batteries.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Solution: investigate new technology (pucks), that could determine if someone is going the wrong way. </a:t>
            </a:r>
          </a:p>
          <a:p>
            <a:endParaRPr lang="en-US" dirty="0"/>
          </a:p>
          <a:p>
            <a:endParaRPr lang="en-US" dirty="0"/>
          </a:p>
          <a:p>
            <a:r>
              <a:rPr lang="en-US" dirty="0"/>
              <a:t>Queue did NOT cause issues with the </a:t>
            </a:r>
          </a:p>
        </p:txBody>
      </p:sp>
      <p:sp>
        <p:nvSpPr>
          <p:cNvPr id="4" name="Slide Number Placeholder 3"/>
          <p:cNvSpPr>
            <a:spLocks noGrp="1"/>
          </p:cNvSpPr>
          <p:nvPr>
            <p:ph type="sldNum" sz="quarter" idx="5"/>
          </p:nvPr>
        </p:nvSpPr>
        <p:spPr/>
        <p:txBody>
          <a:bodyPr/>
          <a:lstStyle/>
          <a:p>
            <a:fld id="{9D967C3E-232B-4383-9E6F-25DCE7708BA4}" type="slidenum">
              <a:rPr lang="en-US" smtClean="0"/>
              <a:t>12</a:t>
            </a:fld>
            <a:endParaRPr lang="en-US"/>
          </a:p>
        </p:txBody>
      </p:sp>
    </p:spTree>
    <p:extLst>
      <p:ext uri="{BB962C8B-B14F-4D97-AF65-F5344CB8AC3E}">
        <p14:creationId xmlns:p14="http://schemas.microsoft.com/office/powerpoint/2010/main" val="8968287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967C3E-232B-4383-9E6F-25DCE7708BA4}" type="slidenum">
              <a:rPr lang="en-US" smtClean="0"/>
              <a:t>13</a:t>
            </a:fld>
            <a:endParaRPr lang="en-US"/>
          </a:p>
        </p:txBody>
      </p:sp>
    </p:spTree>
    <p:extLst>
      <p:ext uri="{BB962C8B-B14F-4D97-AF65-F5344CB8AC3E}">
        <p14:creationId xmlns:p14="http://schemas.microsoft.com/office/powerpoint/2010/main" val="3310909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Challenge: Identify locations most prone to wrong way driving. </a:t>
            </a:r>
          </a:p>
          <a:p>
            <a:pPr marL="342900" marR="0" lvl="0" indent="-342900">
              <a:lnSpc>
                <a:spcPct val="107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Solution: Visited the field to confirm location of driveways with proximity to the ramps. In addition, identified low-cost improvements (signing, striping) that could aid in the prevention of wrong way turns. </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Recommended low cost improvements for immediate installation that could improve.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Reviewed the area land uses to identify recreational drivers that may not be used to the area.</a:t>
            </a:r>
          </a:p>
          <a:p>
            <a:endParaRPr lang="en-US" dirty="0"/>
          </a:p>
        </p:txBody>
      </p:sp>
      <p:sp>
        <p:nvSpPr>
          <p:cNvPr id="4" name="Slide Number Placeholder 3"/>
          <p:cNvSpPr>
            <a:spLocks noGrp="1"/>
          </p:cNvSpPr>
          <p:nvPr>
            <p:ph type="sldNum" sz="quarter" idx="5"/>
          </p:nvPr>
        </p:nvSpPr>
        <p:spPr/>
        <p:txBody>
          <a:bodyPr/>
          <a:lstStyle/>
          <a:p>
            <a:fld id="{9D967C3E-232B-4383-9E6F-25DCE7708BA4}" type="slidenum">
              <a:rPr lang="en-US" smtClean="0"/>
              <a:t>14</a:t>
            </a:fld>
            <a:endParaRPr lang="en-US"/>
          </a:p>
        </p:txBody>
      </p:sp>
    </p:spTree>
    <p:extLst>
      <p:ext uri="{BB962C8B-B14F-4D97-AF65-F5344CB8AC3E}">
        <p14:creationId xmlns:p14="http://schemas.microsoft.com/office/powerpoint/2010/main" val="1982541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967C3E-232B-4383-9E6F-25DCE7708BA4}" type="slidenum">
              <a:rPr lang="en-US" smtClean="0"/>
              <a:t>15</a:t>
            </a:fld>
            <a:endParaRPr lang="en-US"/>
          </a:p>
        </p:txBody>
      </p:sp>
    </p:spTree>
    <p:extLst>
      <p:ext uri="{BB962C8B-B14F-4D97-AF65-F5344CB8AC3E}">
        <p14:creationId xmlns:p14="http://schemas.microsoft.com/office/powerpoint/2010/main" val="266234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mj-lt"/>
              <a:buAutoNum type="arabicPeriod"/>
            </a:pPr>
            <a:r>
              <a:rPr lang="en-US" sz="1100" dirty="0">
                <a:effectLst/>
                <a:latin typeface="Calibri" panose="020F0502020204030204" pitchFamily="34" charset="0"/>
                <a:ea typeface="Times New Roman" panose="02020603050405020304" pitchFamily="18" charset="0"/>
              </a:rPr>
              <a:t>Step 1 - Conduct a meeting with NTTA to understand wrong way drive (WWD) needs and expectations.</a:t>
            </a:r>
            <a:endParaRPr lang="en-US" sz="11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Times New Roman" panose="02020603050405020304" pitchFamily="18" charset="0"/>
              </a:rPr>
              <a:t>Identify any unique operational characteristics. Our teams’ knowledge of the existing NTTA system (unique characteristics):</a:t>
            </a:r>
            <a:endParaRPr lang="en-US" sz="1100" dirty="0">
              <a:effectLst/>
              <a:latin typeface="Calibri" panose="020F0502020204030204" pitchFamily="34" charset="0"/>
              <a:ea typeface="Calibri" panose="020F0502020204030204" pitchFamily="34" charset="0"/>
            </a:endParaRPr>
          </a:p>
          <a:p>
            <a:pPr marL="1143000" marR="0" lvl="2" indent="-228600">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rPr>
              <a:t>NTTA maintains existing FLIR sensors within the mainlanes systemwide.  These FLIR sensors are used for detecting traffic movements in real-time.</a:t>
            </a:r>
          </a:p>
          <a:p>
            <a:pPr marL="1143000" marR="0" lvl="2" indent="-228600">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rPr>
              <a:t>TAPCO recently installed additional sensors at ramps to work in tandem with the </a:t>
            </a:r>
            <a:r>
              <a:rPr lang="en-US" sz="1100" dirty="0" err="1">
                <a:effectLst/>
                <a:latin typeface="Calibri" panose="020F0502020204030204" pitchFamily="34" charset="0"/>
                <a:ea typeface="Calibri" panose="020F0502020204030204" pitchFamily="34" charset="0"/>
              </a:rPr>
              <a:t>mainlane</a:t>
            </a:r>
            <a:r>
              <a:rPr lang="en-US" sz="1100" dirty="0">
                <a:effectLst/>
                <a:latin typeface="Calibri" panose="020F0502020204030204" pitchFamily="34" charset="0"/>
                <a:ea typeface="Calibri" panose="020F0502020204030204" pitchFamily="34" charset="0"/>
              </a:rPr>
              <a:t> sensors.</a:t>
            </a:r>
          </a:p>
          <a:p>
            <a:pPr marL="742950" marR="0" lvl="1" indent="-285750">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Times New Roman" panose="02020603050405020304" pitchFamily="18" charset="0"/>
              </a:rPr>
              <a:t>Discuss NTTA design preferences (FOC sizing, home runs vs. splicing, pigtails or direct to cabinet, tracer wire sizing, conduit size preferences, ground box preferences, etc.) to help in the development of the PS&amp;E plan sets. </a:t>
            </a:r>
            <a:endParaRPr lang="en-US" sz="1100" dirty="0">
              <a:effectLst/>
              <a:latin typeface="Calibri" panose="020F0502020204030204" pitchFamily="34" charset="0"/>
              <a:ea typeface="Calibri" panose="020F0502020204030204" pitchFamily="34" charset="0"/>
            </a:endParaRPr>
          </a:p>
          <a:p>
            <a:pPr marL="1371600" marR="0">
              <a:spcBef>
                <a:spcPts val="0"/>
              </a:spcBef>
              <a:spcAft>
                <a:spcPts val="0"/>
              </a:spcAft>
            </a:pPr>
            <a:r>
              <a:rPr lang="en-US" sz="1100" dirty="0">
                <a:effectLst/>
                <a:latin typeface="Calibri" panose="020F0502020204030204" pitchFamily="34" charset="0"/>
                <a:ea typeface="Times New Roman" panose="02020603050405020304" pitchFamily="18" charset="0"/>
              </a:rPr>
              <a:t> </a:t>
            </a:r>
            <a:endParaRPr lang="en-US" sz="11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pPr>
            <a:r>
              <a:rPr lang="en-US" sz="1100" dirty="0">
                <a:effectLst/>
                <a:latin typeface="Calibri" panose="020F0502020204030204" pitchFamily="34" charset="0"/>
                <a:ea typeface="Times New Roman" panose="02020603050405020304" pitchFamily="18" charset="0"/>
              </a:rPr>
              <a:t>Step 2 - Review existing ITS infrastructure availability and locations.</a:t>
            </a:r>
            <a:endParaRPr lang="en-US" sz="11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Times New Roman" panose="02020603050405020304" pitchFamily="18" charset="0"/>
              </a:rPr>
              <a:t>Coordination with existing ITS devices.</a:t>
            </a:r>
            <a:endParaRPr lang="en-US" sz="11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Times New Roman" panose="02020603050405020304" pitchFamily="18" charset="0"/>
              </a:rPr>
              <a:t>Fiber optic cable and/or wireless communications.</a:t>
            </a:r>
            <a:endParaRPr lang="en-US" sz="11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Times New Roman" panose="02020603050405020304" pitchFamily="18" charset="0"/>
              </a:rPr>
              <a:t>Gap analysis, if any.</a:t>
            </a:r>
            <a:endParaRPr lang="en-US" sz="1100" dirty="0">
              <a:effectLst/>
              <a:latin typeface="Calibri" panose="020F0502020204030204" pitchFamily="34" charset="0"/>
              <a:ea typeface="Calibri" panose="020F0502020204030204" pitchFamily="34" charset="0"/>
            </a:endParaRPr>
          </a:p>
          <a:p>
            <a:pPr marL="914400" marR="0">
              <a:spcBef>
                <a:spcPts val="0"/>
              </a:spcBef>
              <a:spcAft>
                <a:spcPts val="0"/>
              </a:spcAft>
            </a:pPr>
            <a:r>
              <a:rPr lang="en-US" sz="1100" dirty="0">
                <a:effectLst/>
                <a:latin typeface="Calibri" panose="020F0502020204030204" pitchFamily="34" charset="0"/>
                <a:ea typeface="Times New Roman" panose="02020603050405020304" pitchFamily="18" charset="0"/>
              </a:rPr>
              <a:t> </a:t>
            </a:r>
            <a:endParaRPr lang="en-US" sz="11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pPr>
            <a:r>
              <a:rPr lang="en-US" sz="1100" dirty="0">
                <a:effectLst/>
                <a:latin typeface="Calibri" panose="020F0502020204030204" pitchFamily="34" charset="0"/>
                <a:ea typeface="Times New Roman" panose="02020603050405020304" pitchFamily="18" charset="0"/>
              </a:rPr>
              <a:t>Step 3 - Review corridor and identify WWD locations.</a:t>
            </a:r>
            <a:endParaRPr lang="en-US" sz="11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Times New Roman" panose="02020603050405020304" pitchFamily="18" charset="0"/>
              </a:rPr>
              <a:t>Identify location constraints, such as horizontal and vertical sight distance concerns, terrain analysis, ROW constraints, clear zone requirements.</a:t>
            </a:r>
            <a:endParaRPr lang="en-US" sz="11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Times New Roman" panose="02020603050405020304" pitchFamily="18" charset="0"/>
              </a:rPr>
              <a:t>Identify locations that may benefit from additional sensors and/or signage due to constraints.</a:t>
            </a:r>
            <a:endParaRPr lang="en-US" sz="11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Times New Roman" panose="02020603050405020304" pitchFamily="18" charset="0"/>
              </a:rPr>
              <a:t>Identify potential power service source locations and/or identify the potential need for solar-powered locations.</a:t>
            </a:r>
            <a:endParaRPr lang="en-US" sz="11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Times New Roman" panose="02020603050405020304" pitchFamily="18" charset="0"/>
              </a:rPr>
              <a:t>Our teams’ knowledge of the existing NTTA system (unique characteristics):</a:t>
            </a:r>
            <a:endParaRPr lang="en-US" sz="1100" dirty="0">
              <a:effectLst/>
              <a:latin typeface="Calibri" panose="020F0502020204030204" pitchFamily="34" charset="0"/>
              <a:ea typeface="Calibri" panose="020F0502020204030204" pitchFamily="34" charset="0"/>
            </a:endParaRPr>
          </a:p>
          <a:p>
            <a:pPr marL="1143000" marR="0" lvl="2" indent="-228600">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rPr>
              <a:t>NTTA utilizes the lower mounted signs and light bars (instead of LED strip around sign edge).</a:t>
            </a:r>
          </a:p>
          <a:p>
            <a:pPr marL="1143000" marR="0" lvl="2" indent="-228600">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rPr>
              <a:t>Create an ITS report that includes field data review, detection and warning system technology review, system design review, recommended strategies, and proposed design guidelines. </a:t>
            </a:r>
          </a:p>
          <a:p>
            <a:pPr marL="0" marR="0">
              <a:spcBef>
                <a:spcPts val="0"/>
              </a:spcBef>
              <a:spcAft>
                <a:spcPts val="0"/>
              </a:spcAft>
            </a:pPr>
            <a:r>
              <a:rPr lang="en-US" sz="1100" dirty="0">
                <a:effectLst/>
                <a:latin typeface="Calibri" panose="020F0502020204030204" pitchFamily="34" charset="0"/>
                <a:ea typeface="Times New Roman" panose="02020603050405020304" pitchFamily="18" charset="0"/>
              </a:rPr>
              <a:t> </a:t>
            </a:r>
            <a:endParaRPr lang="en-US" sz="11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pPr>
            <a:r>
              <a:rPr lang="en-US" sz="1100" dirty="0">
                <a:effectLst/>
                <a:latin typeface="Calibri" panose="020F0502020204030204" pitchFamily="34" charset="0"/>
                <a:ea typeface="Times New Roman" panose="02020603050405020304" pitchFamily="18" charset="0"/>
              </a:rPr>
              <a:t>Step 4 - Conduct meeting(s) with WWD system provider to work through constraints and ensure compatibility with existing NTTA systems. Our teams’ knowledge of the existing NTTA system (unique characteristics):</a:t>
            </a:r>
            <a:endParaRPr lang="en-US" sz="1100" dirty="0">
              <a:effectLst/>
              <a:latin typeface="Calibri" panose="020F0502020204030204" pitchFamily="34" charset="0"/>
              <a:ea typeface="Calibri" panose="020F0502020204030204" pitchFamily="34" charset="0"/>
            </a:endParaRPr>
          </a:p>
          <a:p>
            <a:pPr marL="457200" marR="0">
              <a:spcBef>
                <a:spcPts val="0"/>
              </a:spcBef>
              <a:spcAft>
                <a:spcPts val="0"/>
              </a:spcAft>
            </a:pPr>
            <a:r>
              <a:rPr lang="en-US" sz="1100" dirty="0">
                <a:effectLst/>
                <a:latin typeface="Calibri" panose="020F0502020204030204" pitchFamily="34" charset="0"/>
                <a:ea typeface="Times New Roman" panose="02020603050405020304" pitchFamily="18" charset="0"/>
              </a:rPr>
              <a:t> </a:t>
            </a:r>
            <a:endParaRPr lang="en-US" sz="11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rPr>
              <a:t>NTTA utilizes the FLUX alert management software instead of TAPCO’s </a:t>
            </a:r>
            <a:r>
              <a:rPr lang="en-US" sz="1100" dirty="0" err="1">
                <a:effectLst/>
                <a:latin typeface="Calibri" panose="020F0502020204030204" pitchFamily="34" charset="0"/>
                <a:ea typeface="Calibri" panose="020F0502020204030204" pitchFamily="34" charset="0"/>
              </a:rPr>
              <a:t>BlinkLink</a:t>
            </a:r>
            <a:r>
              <a:rPr lang="en-US" sz="1100" dirty="0">
                <a:effectLst/>
                <a:latin typeface="Calibri" panose="020F0502020204030204" pitchFamily="34" charset="0"/>
                <a:ea typeface="Calibri" panose="020F0502020204030204" pitchFamily="34" charset="0"/>
              </a:rPr>
              <a:t> software. Several conversations have been had about using THE TAPCO system since it has a lower latency for data and supports a larger video packet than the FLUX system. However, the FLUX system is already in place and was very expensive for NTTA. As a result, the odds of changing are very low. </a:t>
            </a:r>
          </a:p>
          <a:p>
            <a:pPr marL="457200" marR="0">
              <a:spcBef>
                <a:spcPts val="0"/>
              </a:spcBef>
              <a:spcAft>
                <a:spcPts val="0"/>
              </a:spcAft>
            </a:pPr>
            <a:r>
              <a:rPr lang="en-US" sz="1100" dirty="0">
                <a:effectLst/>
                <a:latin typeface="Calibri" panose="020F0502020204030204" pitchFamily="34" charset="0"/>
                <a:ea typeface="Times New Roman" panose="02020603050405020304" pitchFamily="18" charset="0"/>
              </a:rPr>
              <a:t> </a:t>
            </a:r>
            <a:endParaRPr lang="en-US" sz="11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pPr>
            <a:r>
              <a:rPr lang="en-US" sz="1100" dirty="0">
                <a:effectLst/>
                <a:latin typeface="Calibri" panose="020F0502020204030204" pitchFamily="34" charset="0"/>
                <a:ea typeface="Times New Roman" panose="02020603050405020304" pitchFamily="18" charset="0"/>
              </a:rPr>
              <a:t>Step 5 - PS&amp;E design process.</a:t>
            </a:r>
            <a:endParaRPr lang="en-US" sz="11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Times New Roman" panose="02020603050405020304" pitchFamily="18" charset="0"/>
              </a:rPr>
              <a:t>Provide layout of WWD system with power service locations and communications connection infrastructure.</a:t>
            </a:r>
            <a:endParaRPr lang="en-US" sz="11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Times New Roman" panose="02020603050405020304" pitchFamily="18" charset="0"/>
              </a:rPr>
              <a:t>Plan sets will include details such as quantities, project layout, electrical service details, system layout sheets, fiber schematic, warning system infrastructure, warning signs, pavement markings, ITS cabinets, proposed CCTV cameras,  </a:t>
            </a:r>
            <a:endParaRPr lang="en-US" sz="11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Times New Roman" panose="02020603050405020304" pitchFamily="18" charset="0"/>
              </a:rPr>
              <a:t>Through the 30, 60, 90, 100 design process, WWD system locations will be refined to meet the specific location needs as well as to adapt to the corridor-wide ITS needs. These can include:</a:t>
            </a:r>
            <a:endParaRPr lang="en-US" sz="1100" dirty="0">
              <a:effectLst/>
              <a:latin typeface="Calibri" panose="020F0502020204030204" pitchFamily="34" charset="0"/>
              <a:ea typeface="Calibri" panose="020F0502020204030204" pitchFamily="34" charset="0"/>
            </a:endParaRPr>
          </a:p>
          <a:p>
            <a:pPr marL="1143000" marR="0" lvl="2" indent="-228600">
              <a:spcBef>
                <a:spcPts val="0"/>
              </a:spcBef>
              <a:spcAft>
                <a:spcPts val="0"/>
              </a:spcAft>
              <a:buFont typeface="Wingdings" panose="05000000000000000000" pitchFamily="2" charset="2"/>
              <a:buChar char=""/>
            </a:pPr>
            <a:r>
              <a:rPr lang="en-US" sz="1100" dirty="0">
                <a:effectLst/>
                <a:latin typeface="Calibri" panose="020F0502020204030204" pitchFamily="34" charset="0"/>
                <a:ea typeface="Times New Roman" panose="02020603050405020304" pitchFamily="18" charset="0"/>
              </a:rPr>
              <a:t>Crests of curves</a:t>
            </a:r>
            <a:endParaRPr lang="en-US" sz="1100" dirty="0">
              <a:effectLst/>
              <a:latin typeface="Calibri" panose="020F0502020204030204" pitchFamily="34" charset="0"/>
              <a:ea typeface="Calibri" panose="020F0502020204030204" pitchFamily="34" charset="0"/>
            </a:endParaRPr>
          </a:p>
          <a:p>
            <a:pPr marL="1143000" marR="0" lvl="2" indent="-228600">
              <a:spcBef>
                <a:spcPts val="0"/>
              </a:spcBef>
              <a:spcAft>
                <a:spcPts val="0"/>
              </a:spcAft>
              <a:buFont typeface="Wingdings" panose="05000000000000000000" pitchFamily="2" charset="2"/>
              <a:buChar char=""/>
            </a:pPr>
            <a:r>
              <a:rPr lang="en-US" sz="1100" dirty="0">
                <a:effectLst/>
                <a:latin typeface="Calibri" panose="020F0502020204030204" pitchFamily="34" charset="0"/>
                <a:ea typeface="Times New Roman" panose="02020603050405020304" pitchFamily="18" charset="0"/>
              </a:rPr>
              <a:t>Horizontal/vertical curve issues</a:t>
            </a:r>
            <a:endParaRPr lang="en-US" sz="1100" dirty="0">
              <a:effectLst/>
              <a:latin typeface="Calibri" panose="020F0502020204030204" pitchFamily="34" charset="0"/>
              <a:ea typeface="Calibri" panose="020F0502020204030204" pitchFamily="34" charset="0"/>
            </a:endParaRPr>
          </a:p>
          <a:p>
            <a:pPr marL="1143000" marR="0" lvl="2" indent="-228600">
              <a:spcBef>
                <a:spcPts val="0"/>
              </a:spcBef>
              <a:spcAft>
                <a:spcPts val="0"/>
              </a:spcAft>
              <a:buFont typeface="Wingdings" panose="05000000000000000000" pitchFamily="2" charset="2"/>
              <a:buChar char=""/>
            </a:pPr>
            <a:r>
              <a:rPr lang="en-US" sz="1100" dirty="0">
                <a:effectLst/>
                <a:latin typeface="Calibri" panose="020F0502020204030204" pitchFamily="34" charset="0"/>
                <a:ea typeface="Times New Roman" panose="02020603050405020304" pitchFamily="18" charset="0"/>
              </a:rPr>
              <a:t>Meeting Clear Zone requirements as defined in the AASHTO Roadside Design Guide.</a:t>
            </a:r>
            <a:endParaRPr lang="en-US" sz="1100" dirty="0">
              <a:effectLst/>
              <a:latin typeface="Calibri" panose="020F0502020204030204" pitchFamily="34" charset="0"/>
              <a:ea typeface="Calibri" panose="020F0502020204030204" pitchFamily="34" charset="0"/>
            </a:endParaRPr>
          </a:p>
          <a:p>
            <a:pPr marL="1143000" marR="0" lvl="2" indent="-228600">
              <a:spcBef>
                <a:spcPts val="0"/>
              </a:spcBef>
              <a:spcAft>
                <a:spcPts val="0"/>
              </a:spcAft>
              <a:buFont typeface="Wingdings" panose="05000000000000000000" pitchFamily="2" charset="2"/>
              <a:buChar char=""/>
            </a:pPr>
            <a:r>
              <a:rPr lang="en-US" sz="1100" dirty="0">
                <a:effectLst/>
                <a:latin typeface="Calibri" panose="020F0502020204030204" pitchFamily="34" charset="0"/>
                <a:ea typeface="Times New Roman" panose="02020603050405020304" pitchFamily="18" charset="0"/>
              </a:rPr>
              <a:t>Awareness of queue lengths that may result in false readings.</a:t>
            </a:r>
            <a:endParaRPr lang="en-US" sz="1100" dirty="0">
              <a:effectLst/>
              <a:latin typeface="Calibri" panose="020F0502020204030204" pitchFamily="34" charset="0"/>
              <a:ea typeface="Calibri" panose="020F0502020204030204" pitchFamily="34" charset="0"/>
            </a:endParaRPr>
          </a:p>
          <a:p>
            <a:pPr marL="1143000" marR="0" lvl="2" indent="-228600">
              <a:spcBef>
                <a:spcPts val="0"/>
              </a:spcBef>
              <a:spcAft>
                <a:spcPts val="0"/>
              </a:spcAft>
              <a:buFont typeface="Wingdings" panose="05000000000000000000" pitchFamily="2" charset="2"/>
              <a:buChar char=""/>
            </a:pPr>
            <a:r>
              <a:rPr lang="en-US" sz="1100" dirty="0">
                <a:effectLst/>
                <a:latin typeface="Calibri" panose="020F0502020204030204" pitchFamily="34" charset="0"/>
                <a:ea typeface="Times New Roman" panose="02020603050405020304" pitchFamily="18" charset="0"/>
              </a:rPr>
              <a:t>The proximity between driveways along the frontage road and the ramps (locations where there is a higher potential for WWD. </a:t>
            </a:r>
            <a:endParaRPr lang="en-US" sz="11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Times New Roman" panose="02020603050405020304" pitchFamily="18" charset="0"/>
              </a:rPr>
              <a:t>Review plans to ensure ease of maintenance and safety of staff during construction.  </a:t>
            </a:r>
            <a:endParaRPr lang="en-US" sz="11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D967C3E-232B-4383-9E6F-25DCE7708BA4}" type="slidenum">
              <a:rPr lang="en-US" smtClean="0"/>
              <a:t>4</a:t>
            </a:fld>
            <a:endParaRPr lang="en-US"/>
          </a:p>
        </p:txBody>
      </p:sp>
    </p:spTree>
    <p:extLst>
      <p:ext uri="{BB962C8B-B14F-4D97-AF65-F5344CB8AC3E}">
        <p14:creationId xmlns:p14="http://schemas.microsoft.com/office/powerpoint/2010/main" val="1607853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Unique operational characteristic</a:t>
            </a:r>
          </a:p>
          <a:p>
            <a:pPr marL="171450" indent="-171450">
              <a:buFontTx/>
              <a:buChar char="-"/>
            </a:pPr>
            <a:r>
              <a:rPr lang="en-US" dirty="0"/>
              <a:t>Detection equipment wants</a:t>
            </a:r>
          </a:p>
          <a:p>
            <a:pPr marL="0" indent="0">
              <a:buFontTx/>
              <a:buNone/>
            </a:pPr>
            <a:endParaRPr lang="en-US" dirty="0"/>
          </a:p>
        </p:txBody>
      </p:sp>
      <p:sp>
        <p:nvSpPr>
          <p:cNvPr id="4" name="Slide Number Placeholder 3"/>
          <p:cNvSpPr>
            <a:spLocks noGrp="1"/>
          </p:cNvSpPr>
          <p:nvPr>
            <p:ph type="sldNum" sz="quarter" idx="5"/>
          </p:nvPr>
        </p:nvSpPr>
        <p:spPr/>
        <p:txBody>
          <a:bodyPr/>
          <a:lstStyle/>
          <a:p>
            <a:fld id="{9D967C3E-232B-4383-9E6F-25DCE7708BA4}" type="slidenum">
              <a:rPr lang="en-US" smtClean="0"/>
              <a:t>5</a:t>
            </a:fld>
            <a:endParaRPr lang="en-US"/>
          </a:p>
        </p:txBody>
      </p:sp>
    </p:spTree>
    <p:extLst>
      <p:ext uri="{BB962C8B-B14F-4D97-AF65-F5344CB8AC3E}">
        <p14:creationId xmlns:p14="http://schemas.microsoft.com/office/powerpoint/2010/main" val="36242113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71600" marR="0">
              <a:spcBef>
                <a:spcPts val="0"/>
              </a:spcBef>
              <a:spcAft>
                <a:spcPts val="0"/>
              </a:spcAft>
            </a:pPr>
            <a:r>
              <a:rPr lang="en-US" sz="1100" dirty="0">
                <a:effectLst/>
                <a:latin typeface="Calibri" panose="020F0502020204030204" pitchFamily="34" charset="0"/>
                <a:ea typeface="Times New Roman" panose="02020603050405020304" pitchFamily="18" charset="0"/>
              </a:rPr>
              <a:t> </a:t>
            </a:r>
            <a:endParaRPr lang="en-US" sz="11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pPr>
            <a:r>
              <a:rPr lang="en-US" sz="1100" dirty="0">
                <a:effectLst/>
                <a:latin typeface="Calibri" panose="020F0502020204030204" pitchFamily="34" charset="0"/>
                <a:ea typeface="Times New Roman" panose="02020603050405020304" pitchFamily="18" charset="0"/>
              </a:rPr>
              <a:t>Step 2 - Review existing ITS infrastructure availability and locations.</a:t>
            </a:r>
            <a:endParaRPr lang="en-US" sz="11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Times New Roman" panose="02020603050405020304" pitchFamily="18" charset="0"/>
              </a:rPr>
              <a:t>Coordination with existing ITS devices.</a:t>
            </a:r>
            <a:endParaRPr lang="en-US" sz="11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Times New Roman" panose="02020603050405020304" pitchFamily="18" charset="0"/>
              </a:rPr>
              <a:t>Fiber optic cable and/or wireless communications.</a:t>
            </a:r>
            <a:endParaRPr lang="en-US" sz="11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Times New Roman" panose="02020603050405020304" pitchFamily="18" charset="0"/>
              </a:rPr>
              <a:t>Gap analysis, if any.</a:t>
            </a:r>
            <a:endParaRPr lang="en-US" sz="1100" dirty="0">
              <a:effectLst/>
              <a:latin typeface="Calibri" panose="020F0502020204030204" pitchFamily="34" charset="0"/>
              <a:ea typeface="Calibri" panose="020F0502020204030204" pitchFamily="34" charset="0"/>
            </a:endParaRPr>
          </a:p>
          <a:p>
            <a:pPr marL="914400" marR="0">
              <a:spcBef>
                <a:spcPts val="0"/>
              </a:spcBef>
              <a:spcAft>
                <a:spcPts val="0"/>
              </a:spcAft>
            </a:pPr>
            <a:r>
              <a:rPr lang="en-US" sz="1100" dirty="0">
                <a:effectLst/>
                <a:latin typeface="Calibri" panose="020F0502020204030204" pitchFamily="34" charset="0"/>
                <a:ea typeface="Times New Roman" panose="02020603050405020304" pitchFamily="18" charset="0"/>
              </a:rPr>
              <a:t> </a:t>
            </a:r>
            <a:endParaRPr lang="en-US" sz="11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pPr>
            <a:r>
              <a:rPr lang="en-US" sz="1100" dirty="0">
                <a:effectLst/>
                <a:latin typeface="Calibri" panose="020F0502020204030204" pitchFamily="34" charset="0"/>
                <a:ea typeface="Times New Roman" panose="02020603050405020304" pitchFamily="18" charset="0"/>
              </a:rPr>
              <a:t>Step 3 - Review corridor and identify WWD locations.</a:t>
            </a:r>
            <a:endParaRPr lang="en-US" sz="11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Times New Roman" panose="02020603050405020304" pitchFamily="18" charset="0"/>
              </a:rPr>
              <a:t>Identify location constraints, such as horizontal and vertical sight distance concerns, terrain analysis, ROW constraints, clear zone requirements.</a:t>
            </a:r>
            <a:endParaRPr lang="en-US" sz="11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Times New Roman" panose="02020603050405020304" pitchFamily="18" charset="0"/>
              </a:rPr>
              <a:t>Identify locations that may benefit from additional sensors and/or signage due to constraints.</a:t>
            </a:r>
            <a:endParaRPr lang="en-US" sz="11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Times New Roman" panose="02020603050405020304" pitchFamily="18" charset="0"/>
              </a:rPr>
              <a:t>Identify potential power service source locations and/or identify the potential need for solar-powered locations.</a:t>
            </a:r>
            <a:endParaRPr lang="en-US" sz="11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Times New Roman" panose="02020603050405020304" pitchFamily="18" charset="0"/>
              </a:rPr>
              <a:t>Our teams’ knowledge of the existing NTTA system (unique characteristics):</a:t>
            </a:r>
            <a:endParaRPr lang="en-US" sz="1100" dirty="0">
              <a:effectLst/>
              <a:latin typeface="Calibri" panose="020F0502020204030204" pitchFamily="34" charset="0"/>
              <a:ea typeface="Calibri" panose="020F0502020204030204" pitchFamily="34" charset="0"/>
            </a:endParaRPr>
          </a:p>
          <a:p>
            <a:pPr marL="1143000" marR="0" lvl="2" indent="-228600">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rPr>
              <a:t>NTTA utilizes the lower mounted signs and light bars (instead of LED strip around sign edge).</a:t>
            </a:r>
          </a:p>
          <a:p>
            <a:pPr marL="1143000" marR="0" lvl="2" indent="-228600">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rPr>
              <a:t>Create an ITS report that includes field data review, detection and warning system technology review, system design review, recommended strategies, and proposed design guidelines. </a:t>
            </a:r>
          </a:p>
          <a:p>
            <a:pPr marL="0" marR="0">
              <a:spcBef>
                <a:spcPts val="0"/>
              </a:spcBef>
              <a:spcAft>
                <a:spcPts val="0"/>
              </a:spcAft>
            </a:pPr>
            <a:r>
              <a:rPr lang="en-US" sz="1100" dirty="0">
                <a:effectLst/>
                <a:latin typeface="Calibri" panose="020F0502020204030204" pitchFamily="34" charset="0"/>
                <a:ea typeface="Times New Roman" panose="02020603050405020304" pitchFamily="18" charset="0"/>
              </a:rPr>
              <a:t> </a:t>
            </a:r>
            <a:endParaRPr lang="en-US" sz="11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pPr>
            <a:r>
              <a:rPr lang="en-US" sz="1100" dirty="0">
                <a:effectLst/>
                <a:latin typeface="Calibri" panose="020F0502020204030204" pitchFamily="34" charset="0"/>
                <a:ea typeface="Times New Roman" panose="02020603050405020304" pitchFamily="18" charset="0"/>
              </a:rPr>
              <a:t>Step 4 - Conduct meeting(s) with WWD system provider to work through constraints and ensure compatibility with existing NTTA systems. Our teams’ knowledge of the existing NTTA system (unique characteristics):</a:t>
            </a:r>
            <a:endParaRPr lang="en-US" sz="1100" dirty="0">
              <a:effectLst/>
              <a:latin typeface="Calibri" panose="020F0502020204030204" pitchFamily="34" charset="0"/>
              <a:ea typeface="Calibri" panose="020F0502020204030204" pitchFamily="34" charset="0"/>
            </a:endParaRPr>
          </a:p>
          <a:p>
            <a:pPr marL="457200" marR="0">
              <a:spcBef>
                <a:spcPts val="0"/>
              </a:spcBef>
              <a:spcAft>
                <a:spcPts val="0"/>
              </a:spcAft>
            </a:pPr>
            <a:r>
              <a:rPr lang="en-US" sz="1100" dirty="0">
                <a:effectLst/>
                <a:latin typeface="Calibri" panose="020F0502020204030204" pitchFamily="34" charset="0"/>
                <a:ea typeface="Times New Roman" panose="02020603050405020304" pitchFamily="18" charset="0"/>
              </a:rPr>
              <a:t> </a:t>
            </a:r>
            <a:endParaRPr lang="en-US" sz="11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rPr>
              <a:t>NTTA utilizes the FLUX alert management software instead of TAPCO’s </a:t>
            </a:r>
            <a:r>
              <a:rPr lang="en-US" sz="1100" dirty="0" err="1">
                <a:effectLst/>
                <a:latin typeface="Calibri" panose="020F0502020204030204" pitchFamily="34" charset="0"/>
                <a:ea typeface="Calibri" panose="020F0502020204030204" pitchFamily="34" charset="0"/>
              </a:rPr>
              <a:t>BlinkLink</a:t>
            </a:r>
            <a:r>
              <a:rPr lang="en-US" sz="1100" dirty="0">
                <a:effectLst/>
                <a:latin typeface="Calibri" panose="020F0502020204030204" pitchFamily="34" charset="0"/>
                <a:ea typeface="Calibri" panose="020F0502020204030204" pitchFamily="34" charset="0"/>
              </a:rPr>
              <a:t> software. Several conversations have been had about using THE TAPCO system since it has a lower latency for data and supports a larger video packet than the FLUX system. However, the FLUX system is already in place and was very expensive for NTTA. As a result, the odds of changing are very low. </a:t>
            </a:r>
          </a:p>
          <a:p>
            <a:pPr marL="457200" marR="0">
              <a:spcBef>
                <a:spcPts val="0"/>
              </a:spcBef>
              <a:spcAft>
                <a:spcPts val="0"/>
              </a:spcAft>
            </a:pPr>
            <a:r>
              <a:rPr lang="en-US" sz="1100" dirty="0">
                <a:effectLst/>
                <a:latin typeface="Calibri" panose="020F0502020204030204" pitchFamily="34" charset="0"/>
                <a:ea typeface="Times New Roman" panose="02020603050405020304" pitchFamily="18" charset="0"/>
              </a:rPr>
              <a:t> </a:t>
            </a:r>
            <a:endParaRPr lang="en-US" sz="11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pPr>
            <a:r>
              <a:rPr lang="en-US" sz="1100" dirty="0">
                <a:effectLst/>
                <a:latin typeface="Calibri" panose="020F0502020204030204" pitchFamily="34" charset="0"/>
                <a:ea typeface="Times New Roman" panose="02020603050405020304" pitchFamily="18" charset="0"/>
              </a:rPr>
              <a:t>Step 5 - PS&amp;E design process.</a:t>
            </a:r>
            <a:endParaRPr lang="en-US" sz="11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Times New Roman" panose="02020603050405020304" pitchFamily="18" charset="0"/>
              </a:rPr>
              <a:t>Provide layout of WWD system with power service locations and communications connection infrastructure.</a:t>
            </a:r>
            <a:endParaRPr lang="en-US" sz="11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Times New Roman" panose="02020603050405020304" pitchFamily="18" charset="0"/>
              </a:rPr>
              <a:t>Plan sets will include details such as quantities, project layout, electrical service details, system layout sheets, fiber schematic, warning system infrastructure, warning signs, pavement markings, ITS cabinets, proposed CCTV cameras,  </a:t>
            </a:r>
            <a:endParaRPr lang="en-US" sz="11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Times New Roman" panose="02020603050405020304" pitchFamily="18" charset="0"/>
              </a:rPr>
              <a:t>Through the 30, 60, 90, 100 design process, WWD system locations will be refined to meet the specific location needs as well as to adapt to the corridor-wide ITS needs. These can include:</a:t>
            </a:r>
            <a:endParaRPr lang="en-US" sz="1100" dirty="0">
              <a:effectLst/>
              <a:latin typeface="Calibri" panose="020F0502020204030204" pitchFamily="34" charset="0"/>
              <a:ea typeface="Calibri" panose="020F0502020204030204" pitchFamily="34" charset="0"/>
            </a:endParaRPr>
          </a:p>
          <a:p>
            <a:pPr marL="1143000" marR="0" lvl="2" indent="-228600">
              <a:spcBef>
                <a:spcPts val="0"/>
              </a:spcBef>
              <a:spcAft>
                <a:spcPts val="0"/>
              </a:spcAft>
              <a:buFont typeface="Wingdings" panose="05000000000000000000" pitchFamily="2" charset="2"/>
              <a:buChar char=""/>
            </a:pPr>
            <a:r>
              <a:rPr lang="en-US" sz="1100" dirty="0">
                <a:effectLst/>
                <a:latin typeface="Calibri" panose="020F0502020204030204" pitchFamily="34" charset="0"/>
                <a:ea typeface="Times New Roman" panose="02020603050405020304" pitchFamily="18" charset="0"/>
              </a:rPr>
              <a:t>Crests of curves</a:t>
            </a:r>
            <a:endParaRPr lang="en-US" sz="1100" dirty="0">
              <a:effectLst/>
              <a:latin typeface="Calibri" panose="020F0502020204030204" pitchFamily="34" charset="0"/>
              <a:ea typeface="Calibri" panose="020F0502020204030204" pitchFamily="34" charset="0"/>
            </a:endParaRPr>
          </a:p>
          <a:p>
            <a:pPr marL="1143000" marR="0" lvl="2" indent="-228600">
              <a:spcBef>
                <a:spcPts val="0"/>
              </a:spcBef>
              <a:spcAft>
                <a:spcPts val="0"/>
              </a:spcAft>
              <a:buFont typeface="Wingdings" panose="05000000000000000000" pitchFamily="2" charset="2"/>
              <a:buChar char=""/>
            </a:pPr>
            <a:r>
              <a:rPr lang="en-US" sz="1100" dirty="0">
                <a:effectLst/>
                <a:latin typeface="Calibri" panose="020F0502020204030204" pitchFamily="34" charset="0"/>
                <a:ea typeface="Times New Roman" panose="02020603050405020304" pitchFamily="18" charset="0"/>
              </a:rPr>
              <a:t>Horizontal/vertical curve issues</a:t>
            </a:r>
            <a:endParaRPr lang="en-US" sz="1100" dirty="0">
              <a:effectLst/>
              <a:latin typeface="Calibri" panose="020F0502020204030204" pitchFamily="34" charset="0"/>
              <a:ea typeface="Calibri" panose="020F0502020204030204" pitchFamily="34" charset="0"/>
            </a:endParaRPr>
          </a:p>
          <a:p>
            <a:pPr marL="1143000" marR="0" lvl="2" indent="-228600">
              <a:spcBef>
                <a:spcPts val="0"/>
              </a:spcBef>
              <a:spcAft>
                <a:spcPts val="0"/>
              </a:spcAft>
              <a:buFont typeface="Wingdings" panose="05000000000000000000" pitchFamily="2" charset="2"/>
              <a:buChar char=""/>
            </a:pPr>
            <a:r>
              <a:rPr lang="en-US" sz="1100" dirty="0">
                <a:effectLst/>
                <a:latin typeface="Calibri" panose="020F0502020204030204" pitchFamily="34" charset="0"/>
                <a:ea typeface="Times New Roman" panose="02020603050405020304" pitchFamily="18" charset="0"/>
              </a:rPr>
              <a:t>Meeting Clear Zone requirements as defined in the AASHTO Roadside Design Guide.</a:t>
            </a:r>
            <a:endParaRPr lang="en-US" sz="1100" dirty="0">
              <a:effectLst/>
              <a:latin typeface="Calibri" panose="020F0502020204030204" pitchFamily="34" charset="0"/>
              <a:ea typeface="Calibri" panose="020F0502020204030204" pitchFamily="34" charset="0"/>
            </a:endParaRPr>
          </a:p>
          <a:p>
            <a:pPr marL="1143000" marR="0" lvl="2" indent="-228600">
              <a:spcBef>
                <a:spcPts val="0"/>
              </a:spcBef>
              <a:spcAft>
                <a:spcPts val="0"/>
              </a:spcAft>
              <a:buFont typeface="Wingdings" panose="05000000000000000000" pitchFamily="2" charset="2"/>
              <a:buChar char=""/>
            </a:pPr>
            <a:r>
              <a:rPr lang="en-US" sz="1100" dirty="0">
                <a:effectLst/>
                <a:latin typeface="Calibri" panose="020F0502020204030204" pitchFamily="34" charset="0"/>
                <a:ea typeface="Times New Roman" panose="02020603050405020304" pitchFamily="18" charset="0"/>
              </a:rPr>
              <a:t>Awareness of queue lengths that may result in false readings.</a:t>
            </a:r>
            <a:endParaRPr lang="en-US" sz="1100" dirty="0">
              <a:effectLst/>
              <a:latin typeface="Calibri" panose="020F0502020204030204" pitchFamily="34" charset="0"/>
              <a:ea typeface="Calibri" panose="020F0502020204030204" pitchFamily="34" charset="0"/>
            </a:endParaRPr>
          </a:p>
          <a:p>
            <a:pPr marL="1143000" marR="0" lvl="2" indent="-228600">
              <a:spcBef>
                <a:spcPts val="0"/>
              </a:spcBef>
              <a:spcAft>
                <a:spcPts val="0"/>
              </a:spcAft>
              <a:buFont typeface="Wingdings" panose="05000000000000000000" pitchFamily="2" charset="2"/>
              <a:buChar char=""/>
            </a:pPr>
            <a:r>
              <a:rPr lang="en-US" sz="1100" dirty="0">
                <a:effectLst/>
                <a:latin typeface="Calibri" panose="020F0502020204030204" pitchFamily="34" charset="0"/>
                <a:ea typeface="Times New Roman" panose="02020603050405020304" pitchFamily="18" charset="0"/>
              </a:rPr>
              <a:t>The proximity between driveways along the frontage road and the ramps (locations where there is a higher potential for WWD. </a:t>
            </a:r>
            <a:endParaRPr lang="en-US" sz="11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Times New Roman" panose="02020603050405020304" pitchFamily="18" charset="0"/>
              </a:rPr>
              <a:t>Review plans to ensure ease of maintenance and safety of staff during construction.  </a:t>
            </a:r>
            <a:endParaRPr lang="en-US" sz="11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D967C3E-232B-4383-9E6F-25DCE7708BA4}" type="slidenum">
              <a:rPr lang="en-US" smtClean="0"/>
              <a:t>6</a:t>
            </a:fld>
            <a:endParaRPr lang="en-US"/>
          </a:p>
        </p:txBody>
      </p:sp>
    </p:spTree>
    <p:extLst>
      <p:ext uri="{BB962C8B-B14F-4D97-AF65-F5344CB8AC3E}">
        <p14:creationId xmlns:p14="http://schemas.microsoft.com/office/powerpoint/2010/main" val="370200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0" algn="l" defTabSz="914400" rtl="0" eaLnBrk="1" fontAlgn="auto" latinLnBrk="0" hangingPunct="1">
              <a:lnSpc>
                <a:spcPct val="100000"/>
              </a:lnSpc>
              <a:spcBef>
                <a:spcPts val="0"/>
              </a:spcBef>
              <a:spcAft>
                <a:spcPts val="0"/>
              </a:spcAft>
              <a:buClrTx/>
              <a:buSzTx/>
              <a:buFontTx/>
              <a:buNone/>
              <a:tabLst/>
              <a:defRPr/>
            </a:pPr>
            <a:r>
              <a:rPr lang="en-US" sz="1100" dirty="0">
                <a:effectLst/>
                <a:latin typeface="Calibri" panose="020F0502020204030204" pitchFamily="34" charset="0"/>
                <a:ea typeface="Times New Roman" panose="02020603050405020304" pitchFamily="18" charset="0"/>
              </a:rPr>
              <a:t>Location constraints:</a:t>
            </a:r>
          </a:p>
          <a:p>
            <a:pPr marL="742950" lvl="1" indent="-285750">
              <a:spcBef>
                <a:spcPts val="0"/>
              </a:spcBef>
              <a:buFont typeface="Courier New" panose="02070309020205020404" pitchFamily="49" charset="0"/>
              <a:buChar char="o"/>
            </a:pPr>
            <a:r>
              <a:rPr lang="en-US" sz="1100" dirty="0">
                <a:effectLst/>
                <a:latin typeface="Calibri" panose="020F0502020204030204" pitchFamily="34" charset="0"/>
                <a:ea typeface="Times New Roman" panose="02020603050405020304" pitchFamily="18" charset="0"/>
              </a:rPr>
              <a:t> </a:t>
            </a:r>
            <a:r>
              <a:rPr lang="en-US" sz="1100" dirty="0"/>
              <a:t>horizontal and vertical sight distance concerns, </a:t>
            </a:r>
          </a:p>
          <a:p>
            <a:pPr marL="742950" lvl="1" indent="-285750">
              <a:spcBef>
                <a:spcPts val="0"/>
              </a:spcBef>
              <a:buFont typeface="Courier New" panose="02070309020205020404" pitchFamily="49" charset="0"/>
              <a:buChar char="o"/>
            </a:pPr>
            <a:r>
              <a:rPr lang="en-US" sz="1100" dirty="0"/>
              <a:t>terrain analysis, </a:t>
            </a:r>
          </a:p>
          <a:p>
            <a:pPr marL="742950" lvl="1" indent="-285750">
              <a:spcBef>
                <a:spcPts val="0"/>
              </a:spcBef>
              <a:buFont typeface="Courier New" panose="02070309020205020404" pitchFamily="49" charset="0"/>
              <a:buChar char="o"/>
            </a:pPr>
            <a:r>
              <a:rPr lang="en-US" sz="1100" dirty="0"/>
              <a:t>ROW constraints, </a:t>
            </a:r>
          </a:p>
          <a:p>
            <a:pPr marL="742950" lvl="1" indent="-285750">
              <a:spcBef>
                <a:spcPts val="0"/>
              </a:spcBef>
              <a:buFont typeface="Courier New" panose="02070309020205020404" pitchFamily="49" charset="0"/>
              <a:buChar char="o"/>
            </a:pPr>
            <a:r>
              <a:rPr lang="en-US" sz="1100" dirty="0"/>
              <a:t>clear zone requirements,</a:t>
            </a:r>
          </a:p>
          <a:p>
            <a:pPr marL="742950" lvl="1" indent="-285750">
              <a:spcBef>
                <a:spcPts val="0"/>
              </a:spcBef>
              <a:buFont typeface="Courier New" panose="02070309020205020404" pitchFamily="49" charset="0"/>
              <a:buChar char="o"/>
            </a:pPr>
            <a:r>
              <a:rPr lang="en-US" sz="1100" dirty="0"/>
              <a:t>local access driveways,</a:t>
            </a:r>
          </a:p>
          <a:p>
            <a:pPr marL="742950" lvl="1" indent="-285750">
              <a:spcBef>
                <a:spcPts val="0"/>
              </a:spcBef>
              <a:buFont typeface="Courier New" panose="02070309020205020404" pitchFamily="49" charset="0"/>
              <a:buChar char="o"/>
            </a:pPr>
            <a:r>
              <a:rPr lang="en-US" sz="1100" dirty="0"/>
              <a:t>radar interference.</a:t>
            </a:r>
          </a:p>
          <a:p>
            <a:pPr marL="457200" marR="0" lvl="0" indent="0" algn="l" defTabSz="914400" rtl="0" eaLnBrk="1" fontAlgn="auto" latinLnBrk="0" hangingPunct="1">
              <a:lnSpc>
                <a:spcPct val="100000"/>
              </a:lnSpc>
              <a:spcBef>
                <a:spcPts val="0"/>
              </a:spcBef>
              <a:spcAft>
                <a:spcPts val="0"/>
              </a:spcAft>
              <a:buClrTx/>
              <a:buSzTx/>
              <a:buFontTx/>
              <a:buNone/>
              <a:tabLst/>
              <a:defRPr/>
            </a:pPr>
            <a:endParaRPr lang="en-US" sz="1100" dirty="0">
              <a:effectLst/>
              <a:latin typeface="Calibri" panose="020F0502020204030204" pitchFamily="34" charset="0"/>
              <a:ea typeface="Times New Roman" panose="02020603050405020304" pitchFamily="18" charset="0"/>
            </a:endParaRPr>
          </a:p>
          <a:p>
            <a:pPr marL="457200" marR="0" lvl="0" indent="0" algn="l" defTabSz="914400" rtl="0" eaLnBrk="1" fontAlgn="auto" latinLnBrk="0" hangingPunct="1">
              <a:lnSpc>
                <a:spcPct val="100000"/>
              </a:lnSpc>
              <a:spcBef>
                <a:spcPts val="0"/>
              </a:spcBef>
              <a:spcAft>
                <a:spcPts val="0"/>
              </a:spcAft>
              <a:buClrTx/>
              <a:buSzTx/>
              <a:buFontTx/>
              <a:buNone/>
              <a:tabLst/>
              <a:defRPr/>
            </a:pPr>
            <a:endParaRPr lang="en-US" sz="1100" dirty="0">
              <a:effectLst/>
              <a:latin typeface="Calibri" panose="020F0502020204030204" pitchFamily="34" charset="0"/>
            </a:endParaRPr>
          </a:p>
          <a:p>
            <a:pPr marL="457200" marR="0" lvl="0" indent="0" algn="l" defTabSz="914400" rtl="0" eaLnBrk="1" fontAlgn="auto" latinLnBrk="0" hangingPunct="1">
              <a:lnSpc>
                <a:spcPct val="100000"/>
              </a:lnSpc>
              <a:spcBef>
                <a:spcPts val="0"/>
              </a:spcBef>
              <a:spcAft>
                <a:spcPts val="0"/>
              </a:spcAft>
              <a:buClrTx/>
              <a:buSzTx/>
              <a:buFontTx/>
              <a:buNone/>
              <a:tabLst/>
              <a:defRPr/>
            </a:pPr>
            <a:r>
              <a:rPr lang="en-US" sz="1100" dirty="0"/>
              <a:t>ITS report that includes:</a:t>
            </a:r>
          </a:p>
          <a:p>
            <a:pPr marL="457200" marR="0" lvl="0" indent="0" algn="l" defTabSz="914400" rtl="0" eaLnBrk="1" fontAlgn="auto" latinLnBrk="0" hangingPunct="1">
              <a:lnSpc>
                <a:spcPct val="100000"/>
              </a:lnSpc>
              <a:spcBef>
                <a:spcPts val="0"/>
              </a:spcBef>
              <a:spcAft>
                <a:spcPts val="0"/>
              </a:spcAft>
              <a:buClrTx/>
              <a:buSzTx/>
              <a:buFontTx/>
              <a:buNone/>
              <a:tabLst/>
              <a:defRPr/>
            </a:pPr>
            <a:r>
              <a:rPr lang="en-US" sz="1100" dirty="0"/>
              <a:t> field data review, detection and warning system technology review, system design review, recommended strategies, and proposed design guidelines. </a:t>
            </a:r>
          </a:p>
          <a:p>
            <a:pPr marL="457200" marR="0">
              <a:spcBef>
                <a:spcPts val="0"/>
              </a:spcBef>
              <a:spcAft>
                <a:spcPts val="0"/>
              </a:spcAft>
            </a:pPr>
            <a:endParaRPr lang="en-US" sz="11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9D967C3E-232B-4383-9E6F-25DCE7708BA4}" type="slidenum">
              <a:rPr lang="en-US" smtClean="0"/>
              <a:t>7</a:t>
            </a:fld>
            <a:endParaRPr lang="en-US"/>
          </a:p>
        </p:txBody>
      </p:sp>
    </p:spTree>
    <p:extLst>
      <p:ext uri="{BB962C8B-B14F-4D97-AF65-F5344CB8AC3E}">
        <p14:creationId xmlns:p14="http://schemas.microsoft.com/office/powerpoint/2010/main" val="1078015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100" dirty="0">
                <a:effectLst/>
                <a:latin typeface="Calibri" panose="020F0502020204030204" pitchFamily="34" charset="0"/>
                <a:ea typeface="Times New Roman" panose="02020603050405020304" pitchFamily="18" charset="0"/>
              </a:rPr>
              <a:t> </a:t>
            </a:r>
            <a:endParaRPr lang="en-US" sz="1100" dirty="0">
              <a:effectLst/>
              <a:latin typeface="Calibri" panose="020F0502020204030204" pitchFamily="34" charset="0"/>
              <a:ea typeface="Calibri" panose="020F0502020204030204" pitchFamily="34" charset="0"/>
            </a:endParaRPr>
          </a:p>
          <a:p>
            <a:pPr marL="457200" marR="0">
              <a:spcBef>
                <a:spcPts val="0"/>
              </a:spcBef>
              <a:spcAft>
                <a:spcPts val="0"/>
              </a:spcAft>
            </a:pPr>
            <a:r>
              <a:rPr lang="en-US" sz="1100" dirty="0">
                <a:effectLst/>
                <a:latin typeface="Calibri" panose="020F0502020204030204" pitchFamily="34" charset="0"/>
                <a:ea typeface="Times New Roman" panose="02020603050405020304" pitchFamily="18" charset="0"/>
              </a:rPr>
              <a:t> </a:t>
            </a:r>
            <a:endParaRPr lang="en-US" sz="11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D967C3E-232B-4383-9E6F-25DCE7708BA4}" type="slidenum">
              <a:rPr lang="en-US" smtClean="0"/>
              <a:t>8</a:t>
            </a:fld>
            <a:endParaRPr lang="en-US"/>
          </a:p>
        </p:txBody>
      </p:sp>
    </p:spTree>
    <p:extLst>
      <p:ext uri="{BB962C8B-B14F-4D97-AF65-F5344CB8AC3E}">
        <p14:creationId xmlns:p14="http://schemas.microsoft.com/office/powerpoint/2010/main" val="36861242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spcBef>
                <a:spcPts val="0"/>
              </a:spcBef>
              <a:spcAft>
                <a:spcPts val="0"/>
              </a:spcAft>
            </a:pPr>
            <a:r>
              <a:rPr lang="en-US" sz="1100" dirty="0">
                <a:effectLst/>
                <a:latin typeface="Calibri" panose="020F0502020204030204" pitchFamily="34" charset="0"/>
                <a:ea typeface="Times New Roman" panose="02020603050405020304" pitchFamily="18" charset="0"/>
              </a:rPr>
              <a:t> </a:t>
            </a:r>
            <a:endParaRPr lang="en-US" sz="11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pPr>
            <a:r>
              <a:rPr lang="en-US" sz="1100" dirty="0">
                <a:effectLst/>
                <a:latin typeface="Calibri" panose="020F0502020204030204" pitchFamily="34" charset="0"/>
                <a:ea typeface="Times New Roman" panose="02020603050405020304" pitchFamily="18" charset="0"/>
              </a:rPr>
              <a:t>Step 5 - PS&amp;E design process.</a:t>
            </a:r>
            <a:endParaRPr lang="en-US" sz="11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Times New Roman" panose="02020603050405020304" pitchFamily="18" charset="0"/>
              </a:rPr>
              <a:t>Provide layout of WWD system with power service locations and communications connection infrastructure.</a:t>
            </a:r>
            <a:endParaRPr lang="en-US" sz="11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Times New Roman" panose="02020603050405020304" pitchFamily="18" charset="0"/>
              </a:rPr>
              <a:t>Plan sets will include details such as quantities, project layout, electrical service details, system layout sheets, fiber schematic, warning system infrastructure, warning signs, pavement markings, ITS cabinets, proposed CCTV cameras,  </a:t>
            </a:r>
            <a:endParaRPr lang="en-US" sz="11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Times New Roman" panose="02020603050405020304" pitchFamily="18" charset="0"/>
              </a:rPr>
              <a:t>Through the 30, 60, 90, 100 design process, WWD system locations will be refined to meet the specific location needs as well as to adapt to the corridor-wide ITS needs. These can include:</a:t>
            </a:r>
            <a:endParaRPr lang="en-US" sz="1100" dirty="0">
              <a:effectLst/>
              <a:latin typeface="Calibri" panose="020F0502020204030204" pitchFamily="34" charset="0"/>
              <a:ea typeface="Calibri" panose="020F0502020204030204" pitchFamily="34" charset="0"/>
            </a:endParaRPr>
          </a:p>
          <a:p>
            <a:pPr marL="1143000" marR="0" lvl="2" indent="-228600">
              <a:spcBef>
                <a:spcPts val="0"/>
              </a:spcBef>
              <a:spcAft>
                <a:spcPts val="0"/>
              </a:spcAft>
              <a:buFont typeface="Wingdings" panose="05000000000000000000" pitchFamily="2" charset="2"/>
              <a:buChar char=""/>
            </a:pPr>
            <a:r>
              <a:rPr lang="en-US" sz="1100" dirty="0">
                <a:effectLst/>
                <a:latin typeface="Calibri" panose="020F0502020204030204" pitchFamily="34" charset="0"/>
                <a:ea typeface="Times New Roman" panose="02020603050405020304" pitchFamily="18" charset="0"/>
              </a:rPr>
              <a:t>Crests of curves</a:t>
            </a:r>
            <a:endParaRPr lang="en-US" sz="1100" dirty="0">
              <a:effectLst/>
              <a:latin typeface="Calibri" panose="020F0502020204030204" pitchFamily="34" charset="0"/>
              <a:ea typeface="Calibri" panose="020F0502020204030204" pitchFamily="34" charset="0"/>
            </a:endParaRPr>
          </a:p>
          <a:p>
            <a:pPr marL="1143000" marR="0" lvl="2" indent="-228600">
              <a:spcBef>
                <a:spcPts val="0"/>
              </a:spcBef>
              <a:spcAft>
                <a:spcPts val="0"/>
              </a:spcAft>
              <a:buFont typeface="Wingdings" panose="05000000000000000000" pitchFamily="2" charset="2"/>
              <a:buChar char=""/>
            </a:pPr>
            <a:r>
              <a:rPr lang="en-US" sz="1100" dirty="0">
                <a:effectLst/>
                <a:latin typeface="Calibri" panose="020F0502020204030204" pitchFamily="34" charset="0"/>
                <a:ea typeface="Times New Roman" panose="02020603050405020304" pitchFamily="18" charset="0"/>
              </a:rPr>
              <a:t>Horizontal/vertical curve issues</a:t>
            </a:r>
            <a:endParaRPr lang="en-US" sz="1100" dirty="0">
              <a:effectLst/>
              <a:latin typeface="Calibri" panose="020F0502020204030204" pitchFamily="34" charset="0"/>
              <a:ea typeface="Calibri" panose="020F0502020204030204" pitchFamily="34" charset="0"/>
            </a:endParaRPr>
          </a:p>
          <a:p>
            <a:pPr marL="1143000" marR="0" lvl="2" indent="-228600">
              <a:spcBef>
                <a:spcPts val="0"/>
              </a:spcBef>
              <a:spcAft>
                <a:spcPts val="0"/>
              </a:spcAft>
              <a:buFont typeface="Wingdings" panose="05000000000000000000" pitchFamily="2" charset="2"/>
              <a:buChar char=""/>
            </a:pPr>
            <a:r>
              <a:rPr lang="en-US" sz="1100" dirty="0">
                <a:effectLst/>
                <a:latin typeface="Calibri" panose="020F0502020204030204" pitchFamily="34" charset="0"/>
                <a:ea typeface="Times New Roman" panose="02020603050405020304" pitchFamily="18" charset="0"/>
              </a:rPr>
              <a:t>Meeting Clear Zone requirements as defined in the AASHTO Roadside Design Guide.</a:t>
            </a:r>
            <a:endParaRPr lang="en-US" sz="1100" dirty="0">
              <a:effectLst/>
              <a:latin typeface="Calibri" panose="020F0502020204030204" pitchFamily="34" charset="0"/>
              <a:ea typeface="Calibri" panose="020F0502020204030204" pitchFamily="34" charset="0"/>
            </a:endParaRPr>
          </a:p>
          <a:p>
            <a:pPr marL="1143000" marR="0" lvl="2" indent="-228600">
              <a:spcBef>
                <a:spcPts val="0"/>
              </a:spcBef>
              <a:spcAft>
                <a:spcPts val="0"/>
              </a:spcAft>
              <a:buFont typeface="Wingdings" panose="05000000000000000000" pitchFamily="2" charset="2"/>
              <a:buChar char=""/>
            </a:pPr>
            <a:r>
              <a:rPr lang="en-US" sz="1100" dirty="0">
                <a:effectLst/>
                <a:latin typeface="Calibri" panose="020F0502020204030204" pitchFamily="34" charset="0"/>
                <a:ea typeface="Times New Roman" panose="02020603050405020304" pitchFamily="18" charset="0"/>
              </a:rPr>
              <a:t>Awareness of queue lengths that may result in false readings.</a:t>
            </a:r>
            <a:endParaRPr lang="en-US" sz="1100" dirty="0">
              <a:effectLst/>
              <a:latin typeface="Calibri" panose="020F0502020204030204" pitchFamily="34" charset="0"/>
              <a:ea typeface="Calibri" panose="020F0502020204030204" pitchFamily="34" charset="0"/>
            </a:endParaRPr>
          </a:p>
          <a:p>
            <a:pPr marL="1143000" marR="0" lvl="2" indent="-228600">
              <a:spcBef>
                <a:spcPts val="0"/>
              </a:spcBef>
              <a:spcAft>
                <a:spcPts val="0"/>
              </a:spcAft>
              <a:buFont typeface="Wingdings" panose="05000000000000000000" pitchFamily="2" charset="2"/>
              <a:buChar char=""/>
            </a:pPr>
            <a:r>
              <a:rPr lang="en-US" sz="1100" dirty="0">
                <a:effectLst/>
                <a:latin typeface="Calibri" panose="020F0502020204030204" pitchFamily="34" charset="0"/>
                <a:ea typeface="Times New Roman" panose="02020603050405020304" pitchFamily="18" charset="0"/>
              </a:rPr>
              <a:t>The proximity between driveways along the frontage road and the ramps (locations where there is a higher potential for WWD. </a:t>
            </a:r>
            <a:endParaRPr lang="en-US" sz="11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Times New Roman" panose="02020603050405020304" pitchFamily="18" charset="0"/>
              </a:rPr>
              <a:t>Review plans to ensure ease of maintenance and safety of staff during construction.  </a:t>
            </a:r>
            <a:endParaRPr lang="en-US" sz="11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D967C3E-232B-4383-9E6F-25DCE7708BA4}" type="slidenum">
              <a:rPr lang="en-US" smtClean="0"/>
              <a:t>9</a:t>
            </a:fld>
            <a:endParaRPr lang="en-US"/>
          </a:p>
        </p:txBody>
      </p:sp>
    </p:spTree>
    <p:extLst>
      <p:ext uri="{BB962C8B-B14F-4D97-AF65-F5344CB8AC3E}">
        <p14:creationId xmlns:p14="http://schemas.microsoft.com/office/powerpoint/2010/main" val="35201263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Challenge: Detect vehicles along Frontage road to detect WWD prior to them entering the ramps.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Solution: Placed WWD in the frontage road and spoke with TAPCO to ensure that the radar detector could detect vehicle in the far lane (3</a:t>
            </a:r>
            <a:r>
              <a:rPr lang="en-US" baseline="30000" dirty="0"/>
              <a:t>rd</a:t>
            </a:r>
            <a:r>
              <a:rPr lang="en-US" dirty="0"/>
              <a:t> lane) 100-200 ft before the physical gore because the radar can determine if the vehicle will be going on the ramp or stay on the frontage road. Placed detectors away from the intersection queues.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Benefit: Were able to mitigate horizontal curve issues. It was  a sight line issue.</a:t>
            </a:r>
          </a:p>
          <a:p>
            <a:endParaRPr lang="en-US" dirty="0"/>
          </a:p>
        </p:txBody>
      </p:sp>
      <p:sp>
        <p:nvSpPr>
          <p:cNvPr id="4" name="Slide Number Placeholder 3"/>
          <p:cNvSpPr>
            <a:spLocks noGrp="1"/>
          </p:cNvSpPr>
          <p:nvPr>
            <p:ph type="sldNum" sz="quarter" idx="5"/>
          </p:nvPr>
        </p:nvSpPr>
        <p:spPr/>
        <p:txBody>
          <a:bodyPr/>
          <a:lstStyle/>
          <a:p>
            <a:fld id="{9D967C3E-232B-4383-9E6F-25DCE7708BA4}" type="slidenum">
              <a:rPr lang="en-US" smtClean="0"/>
              <a:t>10</a:t>
            </a:fld>
            <a:endParaRPr lang="en-US"/>
          </a:p>
        </p:txBody>
      </p:sp>
    </p:spTree>
    <p:extLst>
      <p:ext uri="{BB962C8B-B14F-4D97-AF65-F5344CB8AC3E}">
        <p14:creationId xmlns:p14="http://schemas.microsoft.com/office/powerpoint/2010/main" val="39954020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Challenge: Reduce “false calls” from the WWD equipment.</a:t>
            </a:r>
          </a:p>
          <a:p>
            <a:pPr marL="342900" marR="0" lvl="0" indent="-342900">
              <a:lnSpc>
                <a:spcPct val="107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Solution: Our team collaborated with the WWD equipment vendor, TAPCO, to ensure the optimum placement of the detectors by taking into account queue lengths from nearby signalized intersections that caused false calls.</a:t>
            </a:r>
          </a:p>
          <a:p>
            <a:endParaRPr lang="en-US" dirty="0"/>
          </a:p>
        </p:txBody>
      </p:sp>
      <p:sp>
        <p:nvSpPr>
          <p:cNvPr id="4" name="Slide Number Placeholder 3"/>
          <p:cNvSpPr>
            <a:spLocks noGrp="1"/>
          </p:cNvSpPr>
          <p:nvPr>
            <p:ph type="sldNum" sz="quarter" idx="5"/>
          </p:nvPr>
        </p:nvSpPr>
        <p:spPr/>
        <p:txBody>
          <a:bodyPr/>
          <a:lstStyle/>
          <a:p>
            <a:fld id="{9D967C3E-232B-4383-9E6F-25DCE7708BA4}" type="slidenum">
              <a:rPr lang="en-US" smtClean="0"/>
              <a:t>11</a:t>
            </a:fld>
            <a:endParaRPr lang="en-US"/>
          </a:p>
        </p:txBody>
      </p:sp>
    </p:spTree>
    <p:extLst>
      <p:ext uri="{BB962C8B-B14F-4D97-AF65-F5344CB8AC3E}">
        <p14:creationId xmlns:p14="http://schemas.microsoft.com/office/powerpoint/2010/main" val="39098251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B69AD-A711-4CE9-86A9-F8B47BBB043F}"/>
              </a:ext>
            </a:extLst>
          </p:cNvPr>
          <p:cNvSpPr>
            <a:spLocks noGrp="1"/>
          </p:cNvSpPr>
          <p:nvPr>
            <p:ph type="ctrTitle" hasCustomPrompt="1"/>
          </p:nvPr>
        </p:nvSpPr>
        <p:spPr>
          <a:xfrm>
            <a:off x="547644" y="413289"/>
            <a:ext cx="6558455" cy="1591871"/>
          </a:xfrm>
          <a:prstGeom prst="rect">
            <a:avLst/>
          </a:prstGeom>
          <a:noFill/>
          <a:ln>
            <a:noFill/>
          </a:ln>
          <a:effectLst>
            <a:softEdge rad="0"/>
          </a:effectLst>
        </p:spPr>
        <p:txBody>
          <a:bodyPr anchor="b">
            <a:noAutofit/>
          </a:bodyPr>
          <a:lstStyle>
            <a:lvl1pPr algn="l">
              <a:defRPr sz="4800" cap="none" baseline="0">
                <a:solidFill>
                  <a:schemeClr val="tx2"/>
                </a:solidFill>
                <a:latin typeface="Calibri" panose="020F0502020204030204" pitchFamily="34" charset="0"/>
              </a:defRPr>
            </a:lvl1pPr>
          </a:lstStyle>
          <a:p>
            <a:r>
              <a:rPr lang="en-US" dirty="0"/>
              <a:t>Cover Slide: Insert Presentation Title</a:t>
            </a:r>
          </a:p>
        </p:txBody>
      </p:sp>
      <p:sp>
        <p:nvSpPr>
          <p:cNvPr id="3" name="Subtitle 2">
            <a:extLst>
              <a:ext uri="{FF2B5EF4-FFF2-40B4-BE49-F238E27FC236}">
                <a16:creationId xmlns:a16="http://schemas.microsoft.com/office/drawing/2014/main" id="{BD2AD8BC-177E-4F26-8847-9540EB4648D6}"/>
              </a:ext>
            </a:extLst>
          </p:cNvPr>
          <p:cNvSpPr>
            <a:spLocks noGrp="1"/>
          </p:cNvSpPr>
          <p:nvPr>
            <p:ph type="subTitle" idx="1" hasCustomPrompt="1"/>
          </p:nvPr>
        </p:nvSpPr>
        <p:spPr>
          <a:xfrm>
            <a:off x="547645" y="2013392"/>
            <a:ext cx="6558454" cy="449416"/>
          </a:xfrm>
        </p:spPr>
        <p:txBody>
          <a:bodyPr>
            <a:noAutofit/>
          </a:bodyPr>
          <a:lstStyle>
            <a:lvl1pPr marL="0" indent="0" algn="l">
              <a:buNone/>
              <a:defRPr sz="3000" b="0">
                <a:solidFill>
                  <a:srgbClr val="3D3D3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presentation subtitle</a:t>
            </a:r>
          </a:p>
        </p:txBody>
      </p:sp>
      <p:pic>
        <p:nvPicPr>
          <p:cNvPr id="9" name="Picture 8">
            <a:extLst>
              <a:ext uri="{FF2B5EF4-FFF2-40B4-BE49-F238E27FC236}">
                <a16:creationId xmlns:a16="http://schemas.microsoft.com/office/drawing/2014/main" id="{8C91D3C5-1CF1-684B-9B37-77BB2719CE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7603" y="4667322"/>
            <a:ext cx="2234147" cy="1709414"/>
          </a:xfrm>
          <a:prstGeom prst="rect">
            <a:avLst/>
          </a:prstGeom>
        </p:spPr>
      </p:pic>
      <p:sp>
        <p:nvSpPr>
          <p:cNvPr id="6" name="Picture Placeholder 7">
            <a:extLst>
              <a:ext uri="{FF2B5EF4-FFF2-40B4-BE49-F238E27FC236}">
                <a16:creationId xmlns:a16="http://schemas.microsoft.com/office/drawing/2014/main" id="{C64F4BFD-1A1D-9444-BA9E-11B552B16E9B}"/>
              </a:ext>
            </a:extLst>
          </p:cNvPr>
          <p:cNvSpPr>
            <a:spLocks noGrp="1"/>
          </p:cNvSpPr>
          <p:nvPr>
            <p:ph type="pic" sz="quarter" idx="11"/>
          </p:nvPr>
        </p:nvSpPr>
        <p:spPr>
          <a:xfrm>
            <a:off x="3878" y="3688814"/>
            <a:ext cx="5399205" cy="3171246"/>
          </a:xfrm>
          <a:custGeom>
            <a:avLst/>
            <a:gdLst>
              <a:gd name="connsiteX0" fmla="*/ 0 w 10623176"/>
              <a:gd name="connsiteY0" fmla="*/ 4941794 h 9883588"/>
              <a:gd name="connsiteX1" fmla="*/ 5311588 w 10623176"/>
              <a:gd name="connsiteY1" fmla="*/ 0 h 9883588"/>
              <a:gd name="connsiteX2" fmla="*/ 10623176 w 10623176"/>
              <a:gd name="connsiteY2" fmla="*/ 4941794 h 9883588"/>
              <a:gd name="connsiteX3" fmla="*/ 5311588 w 10623176"/>
              <a:gd name="connsiteY3" fmla="*/ 9883588 h 9883588"/>
              <a:gd name="connsiteX4" fmla="*/ 0 w 10623176"/>
              <a:gd name="connsiteY4" fmla="*/ 4941794 h 9883588"/>
              <a:gd name="connsiteX0" fmla="*/ 24381 w 6112133"/>
              <a:gd name="connsiteY0" fmla="*/ 3571460 h 9930821"/>
              <a:gd name="connsiteX1" fmla="*/ 800545 w 6112133"/>
              <a:gd name="connsiteY1" fmla="*/ 31746 h 9930821"/>
              <a:gd name="connsiteX2" fmla="*/ 6112133 w 6112133"/>
              <a:gd name="connsiteY2" fmla="*/ 4973540 h 9930821"/>
              <a:gd name="connsiteX3" fmla="*/ 800545 w 6112133"/>
              <a:gd name="connsiteY3" fmla="*/ 9915334 h 9930821"/>
              <a:gd name="connsiteX4" fmla="*/ 24381 w 6112133"/>
              <a:gd name="connsiteY4" fmla="*/ 3571460 h 9930821"/>
              <a:gd name="connsiteX0" fmla="*/ 21929 w 6121873"/>
              <a:gd name="connsiteY0" fmla="*/ 3663517 h 9923414"/>
              <a:gd name="connsiteX1" fmla="*/ 810285 w 6121873"/>
              <a:gd name="connsiteY1" fmla="*/ 26267 h 9923414"/>
              <a:gd name="connsiteX2" fmla="*/ 6121873 w 6121873"/>
              <a:gd name="connsiteY2" fmla="*/ 4968061 h 9923414"/>
              <a:gd name="connsiteX3" fmla="*/ 810285 w 6121873"/>
              <a:gd name="connsiteY3" fmla="*/ 9909855 h 9923414"/>
              <a:gd name="connsiteX4" fmla="*/ 21929 w 6121873"/>
              <a:gd name="connsiteY4" fmla="*/ 3663517 h 9923414"/>
              <a:gd name="connsiteX0" fmla="*/ 458239 w 6558183"/>
              <a:gd name="connsiteY0" fmla="*/ 3647679 h 5932606"/>
              <a:gd name="connsiteX1" fmla="*/ 1246595 w 6558183"/>
              <a:gd name="connsiteY1" fmla="*/ 10429 h 5932606"/>
              <a:gd name="connsiteX2" fmla="*/ 6558183 w 6558183"/>
              <a:gd name="connsiteY2" fmla="*/ 4952223 h 5932606"/>
              <a:gd name="connsiteX3" fmla="*/ 490691 w 6558183"/>
              <a:gd name="connsiteY3" fmla="*/ 3651713 h 5932606"/>
              <a:gd name="connsiteX4" fmla="*/ 458239 w 6558183"/>
              <a:gd name="connsiteY4" fmla="*/ 3647679 h 5932606"/>
              <a:gd name="connsiteX0" fmla="*/ 458239 w 6558183"/>
              <a:gd name="connsiteY0" fmla="*/ 3647679 h 5932606"/>
              <a:gd name="connsiteX1" fmla="*/ 1246595 w 6558183"/>
              <a:gd name="connsiteY1" fmla="*/ 10429 h 5932606"/>
              <a:gd name="connsiteX2" fmla="*/ 6558183 w 6558183"/>
              <a:gd name="connsiteY2" fmla="*/ 4952223 h 5932606"/>
              <a:gd name="connsiteX3" fmla="*/ 490691 w 6558183"/>
              <a:gd name="connsiteY3" fmla="*/ 3651713 h 5932606"/>
              <a:gd name="connsiteX4" fmla="*/ 458239 w 6558183"/>
              <a:gd name="connsiteY4" fmla="*/ 3647679 h 5932606"/>
              <a:gd name="connsiteX0" fmla="*/ 451954 w 6466554"/>
              <a:gd name="connsiteY0" fmla="*/ 3637250 h 4851308"/>
              <a:gd name="connsiteX1" fmla="*/ 1240310 w 6466554"/>
              <a:gd name="connsiteY1" fmla="*/ 0 h 4851308"/>
              <a:gd name="connsiteX2" fmla="*/ 6466554 w 6466554"/>
              <a:gd name="connsiteY2" fmla="*/ 3637250 h 4851308"/>
              <a:gd name="connsiteX3" fmla="*/ 484406 w 6466554"/>
              <a:gd name="connsiteY3" fmla="*/ 3641284 h 4851308"/>
              <a:gd name="connsiteX4" fmla="*/ 451954 w 6466554"/>
              <a:gd name="connsiteY4" fmla="*/ 3637250 h 4851308"/>
              <a:gd name="connsiteX0" fmla="*/ 449936 w 6464536"/>
              <a:gd name="connsiteY0" fmla="*/ 3649442 h 4863500"/>
              <a:gd name="connsiteX1" fmla="*/ 445812 w 6464536"/>
              <a:gd name="connsiteY1" fmla="*/ 0 h 4863500"/>
              <a:gd name="connsiteX2" fmla="*/ 6464536 w 6464536"/>
              <a:gd name="connsiteY2" fmla="*/ 3649442 h 4863500"/>
              <a:gd name="connsiteX3" fmla="*/ 482388 w 6464536"/>
              <a:gd name="connsiteY3" fmla="*/ 3653476 h 4863500"/>
              <a:gd name="connsiteX4" fmla="*/ 449936 w 6464536"/>
              <a:gd name="connsiteY4" fmla="*/ 3649442 h 4863500"/>
              <a:gd name="connsiteX0" fmla="*/ 612495 w 6627095"/>
              <a:gd name="connsiteY0" fmla="*/ 3759557 h 4973615"/>
              <a:gd name="connsiteX1" fmla="*/ 608371 w 6627095"/>
              <a:gd name="connsiteY1" fmla="*/ 110115 h 4973615"/>
              <a:gd name="connsiteX2" fmla="*/ 6627095 w 6627095"/>
              <a:gd name="connsiteY2" fmla="*/ 3759557 h 4973615"/>
              <a:gd name="connsiteX3" fmla="*/ 644947 w 6627095"/>
              <a:gd name="connsiteY3" fmla="*/ 3763591 h 4973615"/>
              <a:gd name="connsiteX4" fmla="*/ 612495 w 6627095"/>
              <a:gd name="connsiteY4" fmla="*/ 3759557 h 4973615"/>
              <a:gd name="connsiteX0" fmla="*/ 420250 w 6434850"/>
              <a:gd name="connsiteY0" fmla="*/ 3717008 h 4931066"/>
              <a:gd name="connsiteX1" fmla="*/ 416126 w 6434850"/>
              <a:gd name="connsiteY1" fmla="*/ 67566 h 4931066"/>
              <a:gd name="connsiteX2" fmla="*/ 6434850 w 6434850"/>
              <a:gd name="connsiteY2" fmla="*/ 3717008 h 4931066"/>
              <a:gd name="connsiteX3" fmla="*/ 452702 w 6434850"/>
              <a:gd name="connsiteY3" fmla="*/ 3721042 h 4931066"/>
              <a:gd name="connsiteX4" fmla="*/ 420250 w 6434850"/>
              <a:gd name="connsiteY4" fmla="*/ 3717008 h 4931066"/>
              <a:gd name="connsiteX0" fmla="*/ 420250 w 6434850"/>
              <a:gd name="connsiteY0" fmla="*/ 3744803 h 4958861"/>
              <a:gd name="connsiteX1" fmla="*/ 416126 w 6434850"/>
              <a:gd name="connsiteY1" fmla="*/ 95361 h 4958861"/>
              <a:gd name="connsiteX2" fmla="*/ 6434850 w 6434850"/>
              <a:gd name="connsiteY2" fmla="*/ 3744803 h 4958861"/>
              <a:gd name="connsiteX3" fmla="*/ 452702 w 6434850"/>
              <a:gd name="connsiteY3" fmla="*/ 3748837 h 4958861"/>
              <a:gd name="connsiteX4" fmla="*/ 420250 w 6434850"/>
              <a:gd name="connsiteY4" fmla="*/ 3744803 h 4958861"/>
              <a:gd name="connsiteX0" fmla="*/ 420250 w 6434850"/>
              <a:gd name="connsiteY0" fmla="*/ 3744803 h 4958861"/>
              <a:gd name="connsiteX1" fmla="*/ 416126 w 6434850"/>
              <a:gd name="connsiteY1" fmla="*/ 95361 h 4958861"/>
              <a:gd name="connsiteX2" fmla="*/ 6434850 w 6434850"/>
              <a:gd name="connsiteY2" fmla="*/ 3744803 h 4958861"/>
              <a:gd name="connsiteX3" fmla="*/ 452702 w 6434850"/>
              <a:gd name="connsiteY3" fmla="*/ 3748837 h 4958861"/>
              <a:gd name="connsiteX4" fmla="*/ 420250 w 6434850"/>
              <a:gd name="connsiteY4" fmla="*/ 3744803 h 4958861"/>
              <a:gd name="connsiteX0" fmla="*/ 418860 w 6433460"/>
              <a:gd name="connsiteY0" fmla="*/ 3837936 h 5051994"/>
              <a:gd name="connsiteX1" fmla="*/ 378160 w 6433460"/>
              <a:gd name="connsiteY1" fmla="*/ 90958 h 5051994"/>
              <a:gd name="connsiteX2" fmla="*/ 6433460 w 6433460"/>
              <a:gd name="connsiteY2" fmla="*/ 3837936 h 5051994"/>
              <a:gd name="connsiteX3" fmla="*/ 451312 w 6433460"/>
              <a:gd name="connsiteY3" fmla="*/ 3841970 h 5051994"/>
              <a:gd name="connsiteX4" fmla="*/ 418860 w 6433460"/>
              <a:gd name="connsiteY4" fmla="*/ 3837936 h 5051994"/>
              <a:gd name="connsiteX0" fmla="*/ 472187 w 6486787"/>
              <a:gd name="connsiteY0" fmla="*/ 3746995 h 4961053"/>
              <a:gd name="connsiteX1" fmla="*/ 488323 w 6486787"/>
              <a:gd name="connsiteY1" fmla="*/ 3775413 h 4961053"/>
              <a:gd name="connsiteX2" fmla="*/ 431487 w 6486787"/>
              <a:gd name="connsiteY2" fmla="*/ 17 h 4961053"/>
              <a:gd name="connsiteX3" fmla="*/ 6486787 w 6486787"/>
              <a:gd name="connsiteY3" fmla="*/ 3746995 h 4961053"/>
              <a:gd name="connsiteX4" fmla="*/ 504639 w 6486787"/>
              <a:gd name="connsiteY4" fmla="*/ 3751029 h 4961053"/>
              <a:gd name="connsiteX5" fmla="*/ 472187 w 6486787"/>
              <a:gd name="connsiteY5" fmla="*/ 3746995 h 4961053"/>
              <a:gd name="connsiteX0" fmla="*/ 4 w 7209420"/>
              <a:gd name="connsiteY0" fmla="*/ 4490707 h 4933934"/>
              <a:gd name="connsiteX1" fmla="*/ 1210956 w 7209420"/>
              <a:gd name="connsiteY1" fmla="*/ 3775413 h 4933934"/>
              <a:gd name="connsiteX2" fmla="*/ 1154120 w 7209420"/>
              <a:gd name="connsiteY2" fmla="*/ 17 h 4933934"/>
              <a:gd name="connsiteX3" fmla="*/ 7209420 w 7209420"/>
              <a:gd name="connsiteY3" fmla="*/ 3746995 h 4933934"/>
              <a:gd name="connsiteX4" fmla="*/ 1227272 w 7209420"/>
              <a:gd name="connsiteY4" fmla="*/ 3751029 h 4933934"/>
              <a:gd name="connsiteX5" fmla="*/ 4 w 7209420"/>
              <a:gd name="connsiteY5" fmla="*/ 4490707 h 4933934"/>
              <a:gd name="connsiteX0" fmla="*/ 15510 w 7224926"/>
              <a:gd name="connsiteY0" fmla="*/ 4490707 h 4716995"/>
              <a:gd name="connsiteX1" fmla="*/ 1226462 w 7224926"/>
              <a:gd name="connsiteY1" fmla="*/ 3775413 h 4716995"/>
              <a:gd name="connsiteX2" fmla="*/ 1169626 w 7224926"/>
              <a:gd name="connsiteY2" fmla="*/ 17 h 4716995"/>
              <a:gd name="connsiteX3" fmla="*/ 7224926 w 7224926"/>
              <a:gd name="connsiteY3" fmla="*/ 3746995 h 4716995"/>
              <a:gd name="connsiteX4" fmla="*/ 1072090 w 7224926"/>
              <a:gd name="connsiteY4" fmla="*/ 2690325 h 4716995"/>
              <a:gd name="connsiteX5" fmla="*/ 15510 w 7224926"/>
              <a:gd name="connsiteY5" fmla="*/ 4490707 h 4716995"/>
              <a:gd name="connsiteX0" fmla="*/ 258989 w 7468405"/>
              <a:gd name="connsiteY0" fmla="*/ 4490707 h 4490869"/>
              <a:gd name="connsiteX1" fmla="*/ 1469941 w 7468405"/>
              <a:gd name="connsiteY1" fmla="*/ 3775413 h 4490869"/>
              <a:gd name="connsiteX2" fmla="*/ 1413105 w 7468405"/>
              <a:gd name="connsiteY2" fmla="*/ 17 h 4490869"/>
              <a:gd name="connsiteX3" fmla="*/ 7468405 w 7468405"/>
              <a:gd name="connsiteY3" fmla="*/ 3746995 h 4490869"/>
              <a:gd name="connsiteX4" fmla="*/ 258989 w 7468405"/>
              <a:gd name="connsiteY4" fmla="*/ 4490707 h 4490869"/>
              <a:gd name="connsiteX0" fmla="*/ 258989 w 7468405"/>
              <a:gd name="connsiteY0" fmla="*/ 4490707 h 4490869"/>
              <a:gd name="connsiteX1" fmla="*/ 1469941 w 7468405"/>
              <a:gd name="connsiteY1" fmla="*/ 3775413 h 4490869"/>
              <a:gd name="connsiteX2" fmla="*/ 1413105 w 7468405"/>
              <a:gd name="connsiteY2" fmla="*/ 17 h 4490869"/>
              <a:gd name="connsiteX3" fmla="*/ 7468405 w 7468405"/>
              <a:gd name="connsiteY3" fmla="*/ 3746995 h 4490869"/>
              <a:gd name="connsiteX4" fmla="*/ 258989 w 7468405"/>
              <a:gd name="connsiteY4" fmla="*/ 4490707 h 4490869"/>
              <a:gd name="connsiteX0" fmla="*/ 3032508 w 6486788"/>
              <a:gd name="connsiteY0" fmla="*/ 3722611 h 4072415"/>
              <a:gd name="connsiteX1" fmla="*/ 488324 w 6486788"/>
              <a:gd name="connsiteY1" fmla="*/ 3775413 h 4072415"/>
              <a:gd name="connsiteX2" fmla="*/ 431488 w 6486788"/>
              <a:gd name="connsiteY2" fmla="*/ 17 h 4072415"/>
              <a:gd name="connsiteX3" fmla="*/ 6486788 w 6486788"/>
              <a:gd name="connsiteY3" fmla="*/ 3746995 h 4072415"/>
              <a:gd name="connsiteX4" fmla="*/ 3032508 w 6486788"/>
              <a:gd name="connsiteY4" fmla="*/ 3722611 h 4072415"/>
              <a:gd name="connsiteX0" fmla="*/ 3032508 w 6486788"/>
              <a:gd name="connsiteY0" fmla="*/ 3722611 h 4072415"/>
              <a:gd name="connsiteX1" fmla="*/ 488324 w 6486788"/>
              <a:gd name="connsiteY1" fmla="*/ 3775413 h 4072415"/>
              <a:gd name="connsiteX2" fmla="*/ 431488 w 6486788"/>
              <a:gd name="connsiteY2" fmla="*/ 17 h 4072415"/>
              <a:gd name="connsiteX3" fmla="*/ 6486788 w 6486788"/>
              <a:gd name="connsiteY3" fmla="*/ 3746995 h 4072415"/>
              <a:gd name="connsiteX4" fmla="*/ 3032508 w 6486788"/>
              <a:gd name="connsiteY4" fmla="*/ 3722611 h 4072415"/>
              <a:gd name="connsiteX0" fmla="*/ 3032508 w 6486790"/>
              <a:gd name="connsiteY0" fmla="*/ 3722611 h 4040880"/>
              <a:gd name="connsiteX1" fmla="*/ 488324 w 6486790"/>
              <a:gd name="connsiteY1" fmla="*/ 3775413 h 4040880"/>
              <a:gd name="connsiteX2" fmla="*/ 431488 w 6486790"/>
              <a:gd name="connsiteY2" fmla="*/ 17 h 4040880"/>
              <a:gd name="connsiteX3" fmla="*/ 6486788 w 6486790"/>
              <a:gd name="connsiteY3" fmla="*/ 3746995 h 4040880"/>
              <a:gd name="connsiteX4" fmla="*/ 3032508 w 6486790"/>
              <a:gd name="connsiteY4" fmla="*/ 3722611 h 4040880"/>
              <a:gd name="connsiteX0" fmla="*/ 3032508 w 6486790"/>
              <a:gd name="connsiteY0" fmla="*/ 3722611 h 3775413"/>
              <a:gd name="connsiteX1" fmla="*/ 488324 w 6486790"/>
              <a:gd name="connsiteY1" fmla="*/ 3775413 h 3775413"/>
              <a:gd name="connsiteX2" fmla="*/ 431488 w 6486790"/>
              <a:gd name="connsiteY2" fmla="*/ 17 h 3775413"/>
              <a:gd name="connsiteX3" fmla="*/ 6486788 w 6486790"/>
              <a:gd name="connsiteY3" fmla="*/ 3746995 h 3775413"/>
              <a:gd name="connsiteX4" fmla="*/ 3032508 w 6486790"/>
              <a:gd name="connsiteY4" fmla="*/ 3722611 h 3775413"/>
              <a:gd name="connsiteX0" fmla="*/ 3061084 w 6515366"/>
              <a:gd name="connsiteY0" fmla="*/ 3722611 h 3885141"/>
              <a:gd name="connsiteX1" fmla="*/ 407172 w 6515366"/>
              <a:gd name="connsiteY1" fmla="*/ 3885141 h 3885141"/>
              <a:gd name="connsiteX2" fmla="*/ 460064 w 6515366"/>
              <a:gd name="connsiteY2" fmla="*/ 17 h 3885141"/>
              <a:gd name="connsiteX3" fmla="*/ 6515364 w 6515366"/>
              <a:gd name="connsiteY3" fmla="*/ 3746995 h 3885141"/>
              <a:gd name="connsiteX4" fmla="*/ 3061084 w 6515366"/>
              <a:gd name="connsiteY4" fmla="*/ 3722611 h 3885141"/>
              <a:gd name="connsiteX0" fmla="*/ 3109852 w 6515366"/>
              <a:gd name="connsiteY0" fmla="*/ 3820147 h 3885141"/>
              <a:gd name="connsiteX1" fmla="*/ 407172 w 6515366"/>
              <a:gd name="connsiteY1" fmla="*/ 3885141 h 3885141"/>
              <a:gd name="connsiteX2" fmla="*/ 460064 w 6515366"/>
              <a:gd name="connsiteY2" fmla="*/ 17 h 3885141"/>
              <a:gd name="connsiteX3" fmla="*/ 6515364 w 6515366"/>
              <a:gd name="connsiteY3" fmla="*/ 3746995 h 3885141"/>
              <a:gd name="connsiteX4" fmla="*/ 3109852 w 6515366"/>
              <a:gd name="connsiteY4" fmla="*/ 3820147 h 3885141"/>
              <a:gd name="connsiteX0" fmla="*/ 3109852 w 6527558"/>
              <a:gd name="connsiteY0" fmla="*/ 3820146 h 3885140"/>
              <a:gd name="connsiteX1" fmla="*/ 407172 w 6527558"/>
              <a:gd name="connsiteY1" fmla="*/ 3885140 h 3885140"/>
              <a:gd name="connsiteX2" fmla="*/ 460064 w 6527558"/>
              <a:gd name="connsiteY2" fmla="*/ 16 h 3885140"/>
              <a:gd name="connsiteX3" fmla="*/ 6527556 w 6527558"/>
              <a:gd name="connsiteY3" fmla="*/ 3832338 h 3885140"/>
              <a:gd name="connsiteX4" fmla="*/ 3109852 w 6527558"/>
              <a:gd name="connsiteY4" fmla="*/ 3820146 h 3885140"/>
              <a:gd name="connsiteX0" fmla="*/ 3109852 w 6527558"/>
              <a:gd name="connsiteY0" fmla="*/ 4007460 h 4072454"/>
              <a:gd name="connsiteX1" fmla="*/ 407172 w 6527558"/>
              <a:gd name="connsiteY1" fmla="*/ 4072454 h 4072454"/>
              <a:gd name="connsiteX2" fmla="*/ 460064 w 6527558"/>
              <a:gd name="connsiteY2" fmla="*/ 187330 h 4072454"/>
              <a:gd name="connsiteX3" fmla="*/ 6527556 w 6527558"/>
              <a:gd name="connsiteY3" fmla="*/ 4019652 h 4072454"/>
              <a:gd name="connsiteX4" fmla="*/ 3109852 w 6527558"/>
              <a:gd name="connsiteY4" fmla="*/ 4007460 h 4072454"/>
              <a:gd name="connsiteX0" fmla="*/ 3109852 w 6612902"/>
              <a:gd name="connsiteY0" fmla="*/ 4009095 h 4074089"/>
              <a:gd name="connsiteX1" fmla="*/ 407172 w 6612902"/>
              <a:gd name="connsiteY1" fmla="*/ 4074089 h 4074089"/>
              <a:gd name="connsiteX2" fmla="*/ 460064 w 6612902"/>
              <a:gd name="connsiteY2" fmla="*/ 188965 h 4074089"/>
              <a:gd name="connsiteX3" fmla="*/ 6612900 w 6612902"/>
              <a:gd name="connsiteY3" fmla="*/ 3996903 h 4074089"/>
              <a:gd name="connsiteX4" fmla="*/ 3109852 w 6612902"/>
              <a:gd name="connsiteY4" fmla="*/ 4009095 h 4074089"/>
              <a:gd name="connsiteX0" fmla="*/ 2715566 w 6218616"/>
              <a:gd name="connsiteY0" fmla="*/ 4009095 h 4074089"/>
              <a:gd name="connsiteX1" fmla="*/ 12886 w 6218616"/>
              <a:gd name="connsiteY1" fmla="*/ 4074089 h 4074089"/>
              <a:gd name="connsiteX2" fmla="*/ 65778 w 6218616"/>
              <a:gd name="connsiteY2" fmla="*/ 188965 h 4074089"/>
              <a:gd name="connsiteX3" fmla="*/ 6218614 w 6218616"/>
              <a:gd name="connsiteY3" fmla="*/ 3996903 h 4074089"/>
              <a:gd name="connsiteX4" fmla="*/ 2715566 w 6218616"/>
              <a:gd name="connsiteY4" fmla="*/ 4009095 h 4074089"/>
              <a:gd name="connsiteX0" fmla="*/ 2765171 w 6268221"/>
              <a:gd name="connsiteY0" fmla="*/ 4009095 h 4074089"/>
              <a:gd name="connsiteX1" fmla="*/ 62491 w 6268221"/>
              <a:gd name="connsiteY1" fmla="*/ 4074089 h 4074089"/>
              <a:gd name="connsiteX2" fmla="*/ 115383 w 6268221"/>
              <a:gd name="connsiteY2" fmla="*/ 188965 h 4074089"/>
              <a:gd name="connsiteX3" fmla="*/ 6268219 w 6268221"/>
              <a:gd name="connsiteY3" fmla="*/ 3996903 h 4074089"/>
              <a:gd name="connsiteX4" fmla="*/ 2765171 w 6268221"/>
              <a:gd name="connsiteY4" fmla="*/ 4009095 h 4074089"/>
              <a:gd name="connsiteX0" fmla="*/ 2770431 w 6273481"/>
              <a:gd name="connsiteY0" fmla="*/ 4009095 h 4074089"/>
              <a:gd name="connsiteX1" fmla="*/ 67751 w 6273481"/>
              <a:gd name="connsiteY1" fmla="*/ 4074089 h 4074089"/>
              <a:gd name="connsiteX2" fmla="*/ 120643 w 6273481"/>
              <a:gd name="connsiteY2" fmla="*/ 188965 h 4074089"/>
              <a:gd name="connsiteX3" fmla="*/ 6273479 w 6273481"/>
              <a:gd name="connsiteY3" fmla="*/ 3996903 h 4074089"/>
              <a:gd name="connsiteX4" fmla="*/ 2770431 w 6273481"/>
              <a:gd name="connsiteY4" fmla="*/ 4009095 h 4074089"/>
              <a:gd name="connsiteX0" fmla="*/ 2770431 w 6273481"/>
              <a:gd name="connsiteY0" fmla="*/ 3903029 h 3968023"/>
              <a:gd name="connsiteX1" fmla="*/ 67751 w 6273481"/>
              <a:gd name="connsiteY1" fmla="*/ 3968023 h 3968023"/>
              <a:gd name="connsiteX2" fmla="*/ 120643 w 6273481"/>
              <a:gd name="connsiteY2" fmla="*/ 82899 h 3968023"/>
              <a:gd name="connsiteX3" fmla="*/ 6273479 w 6273481"/>
              <a:gd name="connsiteY3" fmla="*/ 3890837 h 3968023"/>
              <a:gd name="connsiteX4" fmla="*/ 2770431 w 6273481"/>
              <a:gd name="connsiteY4" fmla="*/ 3903029 h 3968023"/>
              <a:gd name="connsiteX0" fmla="*/ 2778484 w 6281534"/>
              <a:gd name="connsiteY0" fmla="*/ 4032181 h 4097175"/>
              <a:gd name="connsiteX1" fmla="*/ 75804 w 6281534"/>
              <a:gd name="connsiteY1" fmla="*/ 4097175 h 4097175"/>
              <a:gd name="connsiteX2" fmla="*/ 116504 w 6281534"/>
              <a:gd name="connsiteY2" fmla="*/ 77939 h 4097175"/>
              <a:gd name="connsiteX3" fmla="*/ 6281532 w 6281534"/>
              <a:gd name="connsiteY3" fmla="*/ 4019989 h 4097175"/>
              <a:gd name="connsiteX4" fmla="*/ 2778484 w 6281534"/>
              <a:gd name="connsiteY4" fmla="*/ 4032181 h 4097175"/>
              <a:gd name="connsiteX0" fmla="*/ 2778484 w 6281534"/>
              <a:gd name="connsiteY0" fmla="*/ 3993856 h 4058850"/>
              <a:gd name="connsiteX1" fmla="*/ 75804 w 6281534"/>
              <a:gd name="connsiteY1" fmla="*/ 4058850 h 4058850"/>
              <a:gd name="connsiteX2" fmla="*/ 116504 w 6281534"/>
              <a:gd name="connsiteY2" fmla="*/ 39614 h 4058850"/>
              <a:gd name="connsiteX3" fmla="*/ 6281532 w 6281534"/>
              <a:gd name="connsiteY3" fmla="*/ 3981664 h 4058850"/>
              <a:gd name="connsiteX4" fmla="*/ 2778484 w 6281534"/>
              <a:gd name="connsiteY4" fmla="*/ 3993856 h 4058850"/>
              <a:gd name="connsiteX0" fmla="*/ 2778484 w 6281534"/>
              <a:gd name="connsiteY0" fmla="*/ 4059180 h 4124174"/>
              <a:gd name="connsiteX1" fmla="*/ 75804 w 6281534"/>
              <a:gd name="connsiteY1" fmla="*/ 4124174 h 4124174"/>
              <a:gd name="connsiteX2" fmla="*/ 116504 w 6281534"/>
              <a:gd name="connsiteY2" fmla="*/ 104938 h 4124174"/>
              <a:gd name="connsiteX3" fmla="*/ 6281532 w 6281534"/>
              <a:gd name="connsiteY3" fmla="*/ 4046988 h 4124174"/>
              <a:gd name="connsiteX4" fmla="*/ 2778484 w 6281534"/>
              <a:gd name="connsiteY4" fmla="*/ 4059180 h 4124174"/>
              <a:gd name="connsiteX0" fmla="*/ 2778484 w 6281534"/>
              <a:gd name="connsiteY0" fmla="*/ 4055690 h 4120684"/>
              <a:gd name="connsiteX1" fmla="*/ 75804 w 6281534"/>
              <a:gd name="connsiteY1" fmla="*/ 4120684 h 4120684"/>
              <a:gd name="connsiteX2" fmla="*/ 116504 w 6281534"/>
              <a:gd name="connsiteY2" fmla="*/ 101448 h 4120684"/>
              <a:gd name="connsiteX3" fmla="*/ 6281532 w 6281534"/>
              <a:gd name="connsiteY3" fmla="*/ 4043498 h 4120684"/>
              <a:gd name="connsiteX4" fmla="*/ 2778484 w 6281534"/>
              <a:gd name="connsiteY4" fmla="*/ 4055690 h 4120684"/>
              <a:gd name="connsiteX0" fmla="*/ 2778484 w 6500990"/>
              <a:gd name="connsiteY0" fmla="*/ 4055690 h 4120684"/>
              <a:gd name="connsiteX1" fmla="*/ 75804 w 6500990"/>
              <a:gd name="connsiteY1" fmla="*/ 4120684 h 4120684"/>
              <a:gd name="connsiteX2" fmla="*/ 116504 w 6500990"/>
              <a:gd name="connsiteY2" fmla="*/ 101448 h 4120684"/>
              <a:gd name="connsiteX3" fmla="*/ 6500988 w 6500990"/>
              <a:gd name="connsiteY3" fmla="*/ 4043498 h 4120684"/>
              <a:gd name="connsiteX4" fmla="*/ 2778484 w 6500990"/>
              <a:gd name="connsiteY4" fmla="*/ 4055690 h 4120684"/>
              <a:gd name="connsiteX0" fmla="*/ 2778484 w 6500990"/>
              <a:gd name="connsiteY0" fmla="*/ 4055690 h 4120684"/>
              <a:gd name="connsiteX1" fmla="*/ 75804 w 6500990"/>
              <a:gd name="connsiteY1" fmla="*/ 4120684 h 4120684"/>
              <a:gd name="connsiteX2" fmla="*/ 116504 w 6500990"/>
              <a:gd name="connsiteY2" fmla="*/ 101448 h 4120684"/>
              <a:gd name="connsiteX3" fmla="*/ 6500988 w 6500990"/>
              <a:gd name="connsiteY3" fmla="*/ 4043498 h 4120684"/>
              <a:gd name="connsiteX4" fmla="*/ 2778484 w 6500990"/>
              <a:gd name="connsiteY4" fmla="*/ 4055690 h 4120684"/>
              <a:gd name="connsiteX0" fmla="*/ 2778484 w 6500990"/>
              <a:gd name="connsiteY0" fmla="*/ 4055690 h 4120684"/>
              <a:gd name="connsiteX1" fmla="*/ 75804 w 6500990"/>
              <a:gd name="connsiteY1" fmla="*/ 4120684 h 4120684"/>
              <a:gd name="connsiteX2" fmla="*/ 116504 w 6500990"/>
              <a:gd name="connsiteY2" fmla="*/ 101448 h 4120684"/>
              <a:gd name="connsiteX3" fmla="*/ 6500988 w 6500990"/>
              <a:gd name="connsiteY3" fmla="*/ 4043498 h 4120684"/>
              <a:gd name="connsiteX4" fmla="*/ 2778484 w 6500990"/>
              <a:gd name="connsiteY4" fmla="*/ 4055690 h 4120684"/>
              <a:gd name="connsiteX0" fmla="*/ 2772105 w 6494611"/>
              <a:gd name="connsiteY0" fmla="*/ 4055690 h 4120684"/>
              <a:gd name="connsiteX1" fmla="*/ 69425 w 6494611"/>
              <a:gd name="connsiteY1" fmla="*/ 4120684 h 4120684"/>
              <a:gd name="connsiteX2" fmla="*/ 110125 w 6494611"/>
              <a:gd name="connsiteY2" fmla="*/ 101448 h 4120684"/>
              <a:gd name="connsiteX3" fmla="*/ 6494609 w 6494611"/>
              <a:gd name="connsiteY3" fmla="*/ 4043498 h 4120684"/>
              <a:gd name="connsiteX4" fmla="*/ 2772105 w 6494611"/>
              <a:gd name="connsiteY4" fmla="*/ 4055690 h 4120684"/>
              <a:gd name="connsiteX0" fmla="*/ 2702680 w 6425186"/>
              <a:gd name="connsiteY0" fmla="*/ 4055690 h 4120684"/>
              <a:gd name="connsiteX1" fmla="*/ 0 w 6425186"/>
              <a:gd name="connsiteY1" fmla="*/ 4120684 h 4120684"/>
              <a:gd name="connsiteX2" fmla="*/ 40700 w 6425186"/>
              <a:gd name="connsiteY2" fmla="*/ 101448 h 4120684"/>
              <a:gd name="connsiteX3" fmla="*/ 6425184 w 6425186"/>
              <a:gd name="connsiteY3" fmla="*/ 4043498 h 4120684"/>
              <a:gd name="connsiteX4" fmla="*/ 2702680 w 6425186"/>
              <a:gd name="connsiteY4" fmla="*/ 4055690 h 4120684"/>
              <a:gd name="connsiteX0" fmla="*/ 2702680 w 6425186"/>
              <a:gd name="connsiteY0" fmla="*/ 4137550 h 4202544"/>
              <a:gd name="connsiteX1" fmla="*/ 0 w 6425186"/>
              <a:gd name="connsiteY1" fmla="*/ 4202544 h 4202544"/>
              <a:gd name="connsiteX2" fmla="*/ 455228 w 6425186"/>
              <a:gd name="connsiteY2" fmla="*/ 97964 h 4202544"/>
              <a:gd name="connsiteX3" fmla="*/ 6425184 w 6425186"/>
              <a:gd name="connsiteY3" fmla="*/ 4125358 h 4202544"/>
              <a:gd name="connsiteX4" fmla="*/ 2702680 w 6425186"/>
              <a:gd name="connsiteY4" fmla="*/ 4137550 h 4202544"/>
              <a:gd name="connsiteX0" fmla="*/ 2275960 w 5998466"/>
              <a:gd name="connsiteY0" fmla="*/ 4137550 h 4146630"/>
              <a:gd name="connsiteX1" fmla="*/ 0 w 5998466"/>
              <a:gd name="connsiteY1" fmla="*/ 3934320 h 4146630"/>
              <a:gd name="connsiteX2" fmla="*/ 28508 w 5998466"/>
              <a:gd name="connsiteY2" fmla="*/ 97964 h 4146630"/>
              <a:gd name="connsiteX3" fmla="*/ 5998464 w 5998466"/>
              <a:gd name="connsiteY3" fmla="*/ 4125358 h 4146630"/>
              <a:gd name="connsiteX4" fmla="*/ 2275960 w 5998466"/>
              <a:gd name="connsiteY4" fmla="*/ 4137550 h 4146630"/>
              <a:gd name="connsiteX0" fmla="*/ 2970904 w 5998466"/>
              <a:gd name="connsiteY0" fmla="*/ 3918094 h 4125358"/>
              <a:gd name="connsiteX1" fmla="*/ 0 w 5998466"/>
              <a:gd name="connsiteY1" fmla="*/ 3934320 h 4125358"/>
              <a:gd name="connsiteX2" fmla="*/ 28508 w 5998466"/>
              <a:gd name="connsiteY2" fmla="*/ 97964 h 4125358"/>
              <a:gd name="connsiteX3" fmla="*/ 5998464 w 5998466"/>
              <a:gd name="connsiteY3" fmla="*/ 4125358 h 4125358"/>
              <a:gd name="connsiteX4" fmla="*/ 2970904 w 5998466"/>
              <a:gd name="connsiteY4" fmla="*/ 3918094 h 4125358"/>
              <a:gd name="connsiteX0" fmla="*/ 2970904 w 5961890"/>
              <a:gd name="connsiteY0" fmla="*/ 3926972 h 3943198"/>
              <a:gd name="connsiteX1" fmla="*/ 0 w 5961890"/>
              <a:gd name="connsiteY1" fmla="*/ 3943198 h 3943198"/>
              <a:gd name="connsiteX2" fmla="*/ 28508 w 5961890"/>
              <a:gd name="connsiteY2" fmla="*/ 106842 h 3943198"/>
              <a:gd name="connsiteX3" fmla="*/ 5961888 w 5961890"/>
              <a:gd name="connsiteY3" fmla="*/ 3926972 h 3943198"/>
              <a:gd name="connsiteX4" fmla="*/ 2970904 w 5961890"/>
              <a:gd name="connsiteY4" fmla="*/ 3926972 h 3943198"/>
              <a:gd name="connsiteX0" fmla="*/ 2970904 w 5961890"/>
              <a:gd name="connsiteY0" fmla="*/ 3939436 h 3955662"/>
              <a:gd name="connsiteX1" fmla="*/ 0 w 5961890"/>
              <a:gd name="connsiteY1" fmla="*/ 3955662 h 3955662"/>
              <a:gd name="connsiteX2" fmla="*/ 28508 w 5961890"/>
              <a:gd name="connsiteY2" fmla="*/ 119306 h 3955662"/>
              <a:gd name="connsiteX3" fmla="*/ 5961888 w 5961890"/>
              <a:gd name="connsiteY3" fmla="*/ 3939436 h 3955662"/>
              <a:gd name="connsiteX4" fmla="*/ 2970904 w 5961890"/>
              <a:gd name="connsiteY4" fmla="*/ 3939436 h 3955662"/>
              <a:gd name="connsiteX0" fmla="*/ 2970904 w 5961890"/>
              <a:gd name="connsiteY0" fmla="*/ 3829222 h 3845448"/>
              <a:gd name="connsiteX1" fmla="*/ 0 w 5961890"/>
              <a:gd name="connsiteY1" fmla="*/ 3845448 h 3845448"/>
              <a:gd name="connsiteX2" fmla="*/ 28508 w 5961890"/>
              <a:gd name="connsiteY2" fmla="*/ 9092 h 3845448"/>
              <a:gd name="connsiteX3" fmla="*/ 5961888 w 5961890"/>
              <a:gd name="connsiteY3" fmla="*/ 3829222 h 3845448"/>
              <a:gd name="connsiteX4" fmla="*/ 2970904 w 5961890"/>
              <a:gd name="connsiteY4" fmla="*/ 3829222 h 3845448"/>
              <a:gd name="connsiteX0" fmla="*/ 2970904 w 5961890"/>
              <a:gd name="connsiteY0" fmla="*/ 3865513 h 3881739"/>
              <a:gd name="connsiteX1" fmla="*/ 0 w 5961890"/>
              <a:gd name="connsiteY1" fmla="*/ 3881739 h 3881739"/>
              <a:gd name="connsiteX2" fmla="*/ 28508 w 5961890"/>
              <a:gd name="connsiteY2" fmla="*/ 8807 h 3881739"/>
              <a:gd name="connsiteX3" fmla="*/ 5961888 w 5961890"/>
              <a:gd name="connsiteY3" fmla="*/ 3865513 h 3881739"/>
              <a:gd name="connsiteX4" fmla="*/ 2970904 w 5961890"/>
              <a:gd name="connsiteY4" fmla="*/ 3865513 h 3881739"/>
              <a:gd name="connsiteX0" fmla="*/ 2970904 w 5900930"/>
              <a:gd name="connsiteY0" fmla="*/ 3865797 h 3882023"/>
              <a:gd name="connsiteX1" fmla="*/ 0 w 5900930"/>
              <a:gd name="connsiteY1" fmla="*/ 3882023 h 3882023"/>
              <a:gd name="connsiteX2" fmla="*/ 28508 w 5900930"/>
              <a:gd name="connsiteY2" fmla="*/ 9091 h 3882023"/>
              <a:gd name="connsiteX3" fmla="*/ 5900928 w 5900930"/>
              <a:gd name="connsiteY3" fmla="*/ 3829221 h 3882023"/>
              <a:gd name="connsiteX4" fmla="*/ 2970904 w 5900930"/>
              <a:gd name="connsiteY4" fmla="*/ 3865797 h 3882023"/>
              <a:gd name="connsiteX0" fmla="*/ 2970904 w 5900929"/>
              <a:gd name="connsiteY0" fmla="*/ 3865797 h 3882023"/>
              <a:gd name="connsiteX1" fmla="*/ 0 w 5900929"/>
              <a:gd name="connsiteY1" fmla="*/ 3882023 h 3882023"/>
              <a:gd name="connsiteX2" fmla="*/ 28508 w 5900929"/>
              <a:gd name="connsiteY2" fmla="*/ 9091 h 3882023"/>
              <a:gd name="connsiteX3" fmla="*/ 5900928 w 5900929"/>
              <a:gd name="connsiteY3" fmla="*/ 3829221 h 3882023"/>
              <a:gd name="connsiteX4" fmla="*/ 2970904 w 5900929"/>
              <a:gd name="connsiteY4" fmla="*/ 3865797 h 3882023"/>
              <a:gd name="connsiteX0" fmla="*/ 2970904 w 5900929"/>
              <a:gd name="connsiteY0" fmla="*/ 3865797 h 3882023"/>
              <a:gd name="connsiteX1" fmla="*/ 0 w 5900929"/>
              <a:gd name="connsiteY1" fmla="*/ 3882023 h 3882023"/>
              <a:gd name="connsiteX2" fmla="*/ 28508 w 5900929"/>
              <a:gd name="connsiteY2" fmla="*/ 9091 h 3882023"/>
              <a:gd name="connsiteX3" fmla="*/ 5900928 w 5900929"/>
              <a:gd name="connsiteY3" fmla="*/ 3829221 h 3882023"/>
              <a:gd name="connsiteX4" fmla="*/ 2970904 w 5900929"/>
              <a:gd name="connsiteY4" fmla="*/ 3865797 h 3882023"/>
              <a:gd name="connsiteX0" fmla="*/ 2922136 w 5900929"/>
              <a:gd name="connsiteY0" fmla="*/ 3829221 h 3882023"/>
              <a:gd name="connsiteX1" fmla="*/ 0 w 5900929"/>
              <a:gd name="connsiteY1" fmla="*/ 3882023 h 3882023"/>
              <a:gd name="connsiteX2" fmla="*/ 28508 w 5900929"/>
              <a:gd name="connsiteY2" fmla="*/ 9091 h 3882023"/>
              <a:gd name="connsiteX3" fmla="*/ 5900928 w 5900929"/>
              <a:gd name="connsiteY3" fmla="*/ 3829221 h 3882023"/>
              <a:gd name="connsiteX4" fmla="*/ 2922136 w 5900929"/>
              <a:gd name="connsiteY4" fmla="*/ 3829221 h 3882023"/>
              <a:gd name="connsiteX0" fmla="*/ 2922136 w 5900929"/>
              <a:gd name="connsiteY0" fmla="*/ 3829221 h 3882023"/>
              <a:gd name="connsiteX1" fmla="*/ 0 w 5900929"/>
              <a:gd name="connsiteY1" fmla="*/ 3882023 h 3882023"/>
              <a:gd name="connsiteX2" fmla="*/ 28508 w 5900929"/>
              <a:gd name="connsiteY2" fmla="*/ 9091 h 3882023"/>
              <a:gd name="connsiteX3" fmla="*/ 5900928 w 5900929"/>
              <a:gd name="connsiteY3" fmla="*/ 3829221 h 3882023"/>
              <a:gd name="connsiteX4" fmla="*/ 2922136 w 5900929"/>
              <a:gd name="connsiteY4" fmla="*/ 3829221 h 3882023"/>
              <a:gd name="connsiteX0" fmla="*/ 2893628 w 5872421"/>
              <a:gd name="connsiteY0" fmla="*/ 3829221 h 3832830"/>
              <a:gd name="connsiteX1" fmla="*/ 33486 w 5872421"/>
              <a:gd name="connsiteY1" fmla="*/ 3184599 h 3832830"/>
              <a:gd name="connsiteX2" fmla="*/ 0 w 5872421"/>
              <a:gd name="connsiteY2" fmla="*/ 9091 h 3832830"/>
              <a:gd name="connsiteX3" fmla="*/ 5872420 w 5872421"/>
              <a:gd name="connsiteY3" fmla="*/ 3829221 h 3832830"/>
              <a:gd name="connsiteX4" fmla="*/ 2893628 w 5872421"/>
              <a:gd name="connsiteY4" fmla="*/ 3829221 h 3832830"/>
              <a:gd name="connsiteX0" fmla="*/ 2860142 w 5838935"/>
              <a:gd name="connsiteY0" fmla="*/ 3829221 h 3832830"/>
              <a:gd name="connsiteX1" fmla="*/ 0 w 5838935"/>
              <a:gd name="connsiteY1" fmla="*/ 3184599 h 3832830"/>
              <a:gd name="connsiteX2" fmla="*/ 13009 w 5838935"/>
              <a:gd name="connsiteY2" fmla="*/ 9091 h 3832830"/>
              <a:gd name="connsiteX3" fmla="*/ 5838934 w 5838935"/>
              <a:gd name="connsiteY3" fmla="*/ 3829221 h 3832830"/>
              <a:gd name="connsiteX4" fmla="*/ 2860142 w 5838935"/>
              <a:gd name="connsiteY4" fmla="*/ 3829221 h 3832830"/>
              <a:gd name="connsiteX0" fmla="*/ 2877613 w 5856406"/>
              <a:gd name="connsiteY0" fmla="*/ 3829221 h 3832830"/>
              <a:gd name="connsiteX1" fmla="*/ 17471 w 5856406"/>
              <a:gd name="connsiteY1" fmla="*/ 3184599 h 3832830"/>
              <a:gd name="connsiteX2" fmla="*/ 0 w 5856406"/>
              <a:gd name="connsiteY2" fmla="*/ 9091 h 3832830"/>
              <a:gd name="connsiteX3" fmla="*/ 5856405 w 5856406"/>
              <a:gd name="connsiteY3" fmla="*/ 3829221 h 3832830"/>
              <a:gd name="connsiteX4" fmla="*/ 2877613 w 5856406"/>
              <a:gd name="connsiteY4" fmla="*/ 3829221 h 3832830"/>
              <a:gd name="connsiteX0" fmla="*/ 2921102 w 5899895"/>
              <a:gd name="connsiteY0" fmla="*/ 3829221 h 3832830"/>
              <a:gd name="connsiteX1" fmla="*/ 0 w 5899895"/>
              <a:gd name="connsiteY1" fmla="*/ 3438599 h 3832830"/>
              <a:gd name="connsiteX2" fmla="*/ 43489 w 5899895"/>
              <a:gd name="connsiteY2" fmla="*/ 9091 h 3832830"/>
              <a:gd name="connsiteX3" fmla="*/ 5899894 w 5899895"/>
              <a:gd name="connsiteY3" fmla="*/ 3829221 h 3832830"/>
              <a:gd name="connsiteX4" fmla="*/ 2921102 w 5899895"/>
              <a:gd name="connsiteY4" fmla="*/ 3829221 h 3832830"/>
              <a:gd name="connsiteX0" fmla="*/ 2923285 w 5902078"/>
              <a:gd name="connsiteY0" fmla="*/ 3829221 h 3832830"/>
              <a:gd name="connsiteX1" fmla="*/ 2183 w 5902078"/>
              <a:gd name="connsiteY1" fmla="*/ 3438599 h 3832830"/>
              <a:gd name="connsiteX2" fmla="*/ 45672 w 5902078"/>
              <a:gd name="connsiteY2" fmla="*/ 9091 h 3832830"/>
              <a:gd name="connsiteX3" fmla="*/ 5902077 w 5902078"/>
              <a:gd name="connsiteY3" fmla="*/ 3829221 h 3832830"/>
              <a:gd name="connsiteX4" fmla="*/ 2923285 w 5902078"/>
              <a:gd name="connsiteY4" fmla="*/ 3829221 h 3832830"/>
              <a:gd name="connsiteX0" fmla="*/ 2877613 w 5856406"/>
              <a:gd name="connsiteY0" fmla="*/ 3829221 h 3832830"/>
              <a:gd name="connsiteX1" fmla="*/ 7311 w 5856406"/>
              <a:gd name="connsiteY1" fmla="*/ 3641799 h 3832830"/>
              <a:gd name="connsiteX2" fmla="*/ 0 w 5856406"/>
              <a:gd name="connsiteY2" fmla="*/ 9091 h 3832830"/>
              <a:gd name="connsiteX3" fmla="*/ 5856405 w 5856406"/>
              <a:gd name="connsiteY3" fmla="*/ 3829221 h 3832830"/>
              <a:gd name="connsiteX4" fmla="*/ 2877613 w 5856406"/>
              <a:gd name="connsiteY4" fmla="*/ 3829221 h 3832830"/>
              <a:gd name="connsiteX0" fmla="*/ 2877613 w 5856406"/>
              <a:gd name="connsiteY0" fmla="*/ 3829221 h 3832830"/>
              <a:gd name="connsiteX1" fmla="*/ 7311 w 5856406"/>
              <a:gd name="connsiteY1" fmla="*/ 3641799 h 3832830"/>
              <a:gd name="connsiteX2" fmla="*/ 0 w 5856406"/>
              <a:gd name="connsiteY2" fmla="*/ 9091 h 3832830"/>
              <a:gd name="connsiteX3" fmla="*/ 5856405 w 5856406"/>
              <a:gd name="connsiteY3" fmla="*/ 3829221 h 3832830"/>
              <a:gd name="connsiteX4" fmla="*/ 2877613 w 5856406"/>
              <a:gd name="connsiteY4" fmla="*/ 3829221 h 3832830"/>
              <a:gd name="connsiteX0" fmla="*/ 2877613 w 5856406"/>
              <a:gd name="connsiteY0" fmla="*/ 3829221 h 3832830"/>
              <a:gd name="connsiteX1" fmla="*/ 7311 w 5856406"/>
              <a:gd name="connsiteY1" fmla="*/ 3641799 h 3832830"/>
              <a:gd name="connsiteX2" fmla="*/ 0 w 5856406"/>
              <a:gd name="connsiteY2" fmla="*/ 9091 h 3832830"/>
              <a:gd name="connsiteX3" fmla="*/ 5856405 w 5856406"/>
              <a:gd name="connsiteY3" fmla="*/ 3829221 h 3832830"/>
              <a:gd name="connsiteX4" fmla="*/ 2877613 w 5856406"/>
              <a:gd name="connsiteY4" fmla="*/ 3829221 h 3832830"/>
              <a:gd name="connsiteX0" fmla="*/ 2877613 w 5856406"/>
              <a:gd name="connsiteY0" fmla="*/ 3831645 h 3835254"/>
              <a:gd name="connsiteX1" fmla="*/ 7311 w 5856406"/>
              <a:gd name="connsiteY1" fmla="*/ 3166703 h 3835254"/>
              <a:gd name="connsiteX2" fmla="*/ 0 w 5856406"/>
              <a:gd name="connsiteY2" fmla="*/ 11515 h 3835254"/>
              <a:gd name="connsiteX3" fmla="*/ 5856405 w 5856406"/>
              <a:gd name="connsiteY3" fmla="*/ 3831645 h 3835254"/>
              <a:gd name="connsiteX4" fmla="*/ 2877613 w 5856406"/>
              <a:gd name="connsiteY4" fmla="*/ 3831645 h 3835254"/>
              <a:gd name="connsiteX0" fmla="*/ 2877613 w 5856406"/>
              <a:gd name="connsiteY0" fmla="*/ 3831645 h 3835254"/>
              <a:gd name="connsiteX1" fmla="*/ 7311 w 5856406"/>
              <a:gd name="connsiteY1" fmla="*/ 3166703 h 3835254"/>
              <a:gd name="connsiteX2" fmla="*/ 0 w 5856406"/>
              <a:gd name="connsiteY2" fmla="*/ 11515 h 3835254"/>
              <a:gd name="connsiteX3" fmla="*/ 5856405 w 5856406"/>
              <a:gd name="connsiteY3" fmla="*/ 3831645 h 3835254"/>
              <a:gd name="connsiteX4" fmla="*/ 2877613 w 5856406"/>
              <a:gd name="connsiteY4" fmla="*/ 3831645 h 3835254"/>
              <a:gd name="connsiteX0" fmla="*/ 5856405 w 5856405"/>
              <a:gd name="connsiteY0" fmla="*/ 3831645 h 4041255"/>
              <a:gd name="connsiteX1" fmla="*/ 7311 w 5856405"/>
              <a:gd name="connsiteY1" fmla="*/ 3166703 h 4041255"/>
              <a:gd name="connsiteX2" fmla="*/ 0 w 5856405"/>
              <a:gd name="connsiteY2" fmla="*/ 11515 h 4041255"/>
              <a:gd name="connsiteX3" fmla="*/ 5856405 w 5856405"/>
              <a:gd name="connsiteY3" fmla="*/ 3831645 h 4041255"/>
              <a:gd name="connsiteX0" fmla="*/ 5663365 w 5663365"/>
              <a:gd name="connsiteY0" fmla="*/ 3160177 h 3605647"/>
              <a:gd name="connsiteX1" fmla="*/ 7311 w 5663365"/>
              <a:gd name="connsiteY1" fmla="*/ 3175955 h 3605647"/>
              <a:gd name="connsiteX2" fmla="*/ 0 w 5663365"/>
              <a:gd name="connsiteY2" fmla="*/ 20767 h 3605647"/>
              <a:gd name="connsiteX3" fmla="*/ 5663365 w 5663365"/>
              <a:gd name="connsiteY3" fmla="*/ 3160177 h 3605647"/>
              <a:gd name="connsiteX0" fmla="*/ 5663365 w 5663365"/>
              <a:gd name="connsiteY0" fmla="*/ 3159521 h 3604991"/>
              <a:gd name="connsiteX1" fmla="*/ 7311 w 5663365"/>
              <a:gd name="connsiteY1" fmla="*/ 3175299 h 3604991"/>
              <a:gd name="connsiteX2" fmla="*/ 0 w 5663365"/>
              <a:gd name="connsiteY2" fmla="*/ 20111 h 3604991"/>
              <a:gd name="connsiteX3" fmla="*/ 5663365 w 5663365"/>
              <a:gd name="connsiteY3" fmla="*/ 3159521 h 3604991"/>
              <a:gd name="connsiteX0" fmla="*/ 5663365 w 5663365"/>
              <a:gd name="connsiteY0" fmla="*/ 3159521 h 3451523"/>
              <a:gd name="connsiteX1" fmla="*/ 7311 w 5663365"/>
              <a:gd name="connsiteY1" fmla="*/ 3175299 h 3451523"/>
              <a:gd name="connsiteX2" fmla="*/ 0 w 5663365"/>
              <a:gd name="connsiteY2" fmla="*/ 20111 h 3451523"/>
              <a:gd name="connsiteX3" fmla="*/ 5663365 w 5663365"/>
              <a:gd name="connsiteY3" fmla="*/ 3159521 h 3451523"/>
              <a:gd name="connsiteX0" fmla="*/ 5663365 w 5663395"/>
              <a:gd name="connsiteY0" fmla="*/ 3159521 h 3176172"/>
              <a:gd name="connsiteX1" fmla="*/ 7311 w 5663395"/>
              <a:gd name="connsiteY1" fmla="*/ 3175299 h 3176172"/>
              <a:gd name="connsiteX2" fmla="*/ 0 w 5663395"/>
              <a:gd name="connsiteY2" fmla="*/ 20111 h 3176172"/>
              <a:gd name="connsiteX3" fmla="*/ 5663365 w 5663395"/>
              <a:gd name="connsiteY3" fmla="*/ 3159521 h 3176172"/>
              <a:gd name="connsiteX0" fmla="*/ 5683685 w 5683707"/>
              <a:gd name="connsiteY0" fmla="*/ 3278005 h 3278005"/>
              <a:gd name="connsiteX1" fmla="*/ 7311 w 5683707"/>
              <a:gd name="connsiteY1" fmla="*/ 3171863 h 3278005"/>
              <a:gd name="connsiteX2" fmla="*/ 0 w 5683707"/>
              <a:gd name="connsiteY2" fmla="*/ 16675 h 3278005"/>
              <a:gd name="connsiteX3" fmla="*/ 5683685 w 5683707"/>
              <a:gd name="connsiteY3" fmla="*/ 3278005 h 3278005"/>
              <a:gd name="connsiteX0" fmla="*/ 5653205 w 5653241"/>
              <a:gd name="connsiteY0" fmla="*/ 3179190 h 3179190"/>
              <a:gd name="connsiteX1" fmla="*/ 7311 w 5653241"/>
              <a:gd name="connsiteY1" fmla="*/ 3174648 h 3179190"/>
              <a:gd name="connsiteX2" fmla="*/ 0 w 5653241"/>
              <a:gd name="connsiteY2" fmla="*/ 19460 h 3179190"/>
              <a:gd name="connsiteX3" fmla="*/ 5653205 w 5653241"/>
              <a:gd name="connsiteY3" fmla="*/ 3179190 h 3179190"/>
              <a:gd name="connsiteX0" fmla="*/ 5876725 w 5876729"/>
              <a:gd name="connsiteY0" fmla="*/ 3179190 h 3179190"/>
              <a:gd name="connsiteX1" fmla="*/ 7311 w 5876729"/>
              <a:gd name="connsiteY1" fmla="*/ 3174648 h 3179190"/>
              <a:gd name="connsiteX2" fmla="*/ 0 w 5876729"/>
              <a:gd name="connsiteY2" fmla="*/ 19460 h 3179190"/>
              <a:gd name="connsiteX3" fmla="*/ 5876725 w 5876729"/>
              <a:gd name="connsiteY3" fmla="*/ 3179190 h 3179190"/>
              <a:gd name="connsiteX0" fmla="*/ 5450005 w 5451189"/>
              <a:gd name="connsiteY0" fmla="*/ 3437322 h 3437322"/>
              <a:gd name="connsiteX1" fmla="*/ 7311 w 5451189"/>
              <a:gd name="connsiteY1" fmla="*/ 3168620 h 3437322"/>
              <a:gd name="connsiteX2" fmla="*/ 0 w 5451189"/>
              <a:gd name="connsiteY2" fmla="*/ 13432 h 3437322"/>
              <a:gd name="connsiteX3" fmla="*/ 5450005 w 5451189"/>
              <a:gd name="connsiteY3" fmla="*/ 3437322 h 3437322"/>
              <a:gd name="connsiteX0" fmla="*/ 5450005 w 5450006"/>
              <a:gd name="connsiteY0" fmla="*/ 3437322 h 3437322"/>
              <a:gd name="connsiteX1" fmla="*/ 7311 w 5450006"/>
              <a:gd name="connsiteY1" fmla="*/ 3168620 h 3437322"/>
              <a:gd name="connsiteX2" fmla="*/ 0 w 5450006"/>
              <a:gd name="connsiteY2" fmla="*/ 13432 h 3437322"/>
              <a:gd name="connsiteX3" fmla="*/ 5450005 w 5450006"/>
              <a:gd name="connsiteY3" fmla="*/ 3437322 h 3437322"/>
              <a:gd name="connsiteX0" fmla="*/ 5399205 w 5399206"/>
              <a:gd name="connsiteY0" fmla="*/ 3179190 h 3179190"/>
              <a:gd name="connsiteX1" fmla="*/ 7311 w 5399206"/>
              <a:gd name="connsiteY1" fmla="*/ 3174648 h 3179190"/>
              <a:gd name="connsiteX2" fmla="*/ 0 w 5399206"/>
              <a:gd name="connsiteY2" fmla="*/ 19460 h 3179190"/>
              <a:gd name="connsiteX3" fmla="*/ 5399205 w 5399206"/>
              <a:gd name="connsiteY3" fmla="*/ 3179190 h 3179190"/>
              <a:gd name="connsiteX0" fmla="*/ 5399205 w 5399206"/>
              <a:gd name="connsiteY0" fmla="*/ 3179190 h 3180755"/>
              <a:gd name="connsiteX1" fmla="*/ 7311 w 5399206"/>
              <a:gd name="connsiteY1" fmla="*/ 3174648 h 3180755"/>
              <a:gd name="connsiteX2" fmla="*/ 0 w 5399206"/>
              <a:gd name="connsiteY2" fmla="*/ 19460 h 3180755"/>
              <a:gd name="connsiteX3" fmla="*/ 5399205 w 5399206"/>
              <a:gd name="connsiteY3" fmla="*/ 3179190 h 3180755"/>
              <a:gd name="connsiteX0" fmla="*/ 5399205 w 5399206"/>
              <a:gd name="connsiteY0" fmla="*/ 3179190 h 3179190"/>
              <a:gd name="connsiteX1" fmla="*/ 7311 w 5399206"/>
              <a:gd name="connsiteY1" fmla="*/ 3174648 h 3179190"/>
              <a:gd name="connsiteX2" fmla="*/ 0 w 5399206"/>
              <a:gd name="connsiteY2" fmla="*/ 19460 h 3179190"/>
              <a:gd name="connsiteX3" fmla="*/ 5399205 w 5399206"/>
              <a:gd name="connsiteY3" fmla="*/ 3179190 h 3179190"/>
              <a:gd name="connsiteX0" fmla="*/ 5399205 w 5399206"/>
              <a:gd name="connsiteY0" fmla="*/ 3179190 h 3180755"/>
              <a:gd name="connsiteX1" fmla="*/ 7311 w 5399206"/>
              <a:gd name="connsiteY1" fmla="*/ 3174648 h 3180755"/>
              <a:gd name="connsiteX2" fmla="*/ 0 w 5399206"/>
              <a:gd name="connsiteY2" fmla="*/ 19460 h 3180755"/>
              <a:gd name="connsiteX3" fmla="*/ 5399205 w 5399206"/>
              <a:gd name="connsiteY3" fmla="*/ 3179190 h 3180755"/>
              <a:gd name="connsiteX0" fmla="*/ 5399205 w 5399205"/>
              <a:gd name="connsiteY0" fmla="*/ 3179190 h 3179190"/>
              <a:gd name="connsiteX1" fmla="*/ 7311 w 5399205"/>
              <a:gd name="connsiteY1" fmla="*/ 3174648 h 3179190"/>
              <a:gd name="connsiteX2" fmla="*/ 0 w 5399205"/>
              <a:gd name="connsiteY2" fmla="*/ 19460 h 3179190"/>
              <a:gd name="connsiteX3" fmla="*/ 5399205 w 5399205"/>
              <a:gd name="connsiteY3" fmla="*/ 3179190 h 3179190"/>
              <a:gd name="connsiteX0" fmla="*/ 5399205 w 5399205"/>
              <a:gd name="connsiteY0" fmla="*/ 3171246 h 3171246"/>
              <a:gd name="connsiteX1" fmla="*/ 7311 w 5399205"/>
              <a:gd name="connsiteY1" fmla="*/ 3166704 h 3171246"/>
              <a:gd name="connsiteX2" fmla="*/ 0 w 5399205"/>
              <a:gd name="connsiteY2" fmla="*/ 11516 h 3171246"/>
              <a:gd name="connsiteX3" fmla="*/ 5399205 w 5399205"/>
              <a:gd name="connsiteY3" fmla="*/ 3171246 h 3171246"/>
              <a:gd name="connsiteX0" fmla="*/ 5399205 w 5399205"/>
              <a:gd name="connsiteY0" fmla="*/ 3171246 h 3171246"/>
              <a:gd name="connsiteX1" fmla="*/ 7311 w 5399205"/>
              <a:gd name="connsiteY1" fmla="*/ 3166704 h 3171246"/>
              <a:gd name="connsiteX2" fmla="*/ 0 w 5399205"/>
              <a:gd name="connsiteY2" fmla="*/ 11516 h 3171246"/>
              <a:gd name="connsiteX3" fmla="*/ 5399205 w 5399205"/>
              <a:gd name="connsiteY3" fmla="*/ 3171246 h 3171246"/>
              <a:gd name="connsiteX0" fmla="*/ 5399205 w 5399205"/>
              <a:gd name="connsiteY0" fmla="*/ 3171246 h 3171246"/>
              <a:gd name="connsiteX1" fmla="*/ 7311 w 5399205"/>
              <a:gd name="connsiteY1" fmla="*/ 3166704 h 3171246"/>
              <a:gd name="connsiteX2" fmla="*/ 0 w 5399205"/>
              <a:gd name="connsiteY2" fmla="*/ 11516 h 3171246"/>
              <a:gd name="connsiteX3" fmla="*/ 5399205 w 5399205"/>
              <a:gd name="connsiteY3" fmla="*/ 3171246 h 3171246"/>
            </a:gdLst>
            <a:ahLst/>
            <a:cxnLst>
              <a:cxn ang="0">
                <a:pos x="connsiteX0" y="connsiteY0"/>
              </a:cxn>
              <a:cxn ang="0">
                <a:pos x="connsiteX1" y="connsiteY1"/>
              </a:cxn>
              <a:cxn ang="0">
                <a:pos x="connsiteX2" y="connsiteY2"/>
              </a:cxn>
              <a:cxn ang="0">
                <a:pos x="connsiteX3" y="connsiteY3"/>
              </a:cxn>
            </a:cxnLst>
            <a:rect l="l" t="t" r="r" b="b"/>
            <a:pathLst>
              <a:path w="5399205" h="3171246">
                <a:moveTo>
                  <a:pt x="5399205" y="3171246"/>
                </a:moveTo>
                <a:cubicBezTo>
                  <a:pt x="5400424" y="3158631"/>
                  <a:pt x="1907939" y="3173472"/>
                  <a:pt x="7311" y="3166704"/>
                </a:cubicBezTo>
                <a:cubicBezTo>
                  <a:pt x="4592" y="-487504"/>
                  <a:pt x="12192" y="40636"/>
                  <a:pt x="0" y="11516"/>
                </a:cubicBezTo>
                <a:cubicBezTo>
                  <a:pt x="2940304" y="8812"/>
                  <a:pt x="4177973" y="775217"/>
                  <a:pt x="5399205" y="3171246"/>
                </a:cubicBezTo>
                <a:close/>
              </a:path>
            </a:pathLst>
          </a:custGeom>
          <a:noFill/>
          <a:effectLst>
            <a:outerShdw dist="50800" dir="21540000" sx="102000" sy="102000" algn="ctr" rotWithShape="0">
              <a:schemeClr val="bg1"/>
            </a:outerShdw>
          </a:effectLst>
        </p:spPr>
        <p:txBody>
          <a:bodyPr/>
          <a:lstStyle>
            <a:lvl1pPr marL="0" indent="0">
              <a:buNone/>
              <a:defRPr>
                <a:solidFill>
                  <a:srgbClr val="FF0000"/>
                </a:solidFill>
              </a:defRPr>
            </a:lvl1pPr>
          </a:lstStyle>
          <a:p>
            <a:r>
              <a:rPr lang="en-US"/>
              <a:t>Click icon to add picture</a:t>
            </a:r>
            <a:endParaRPr lang="en-US" dirty="0"/>
          </a:p>
        </p:txBody>
      </p:sp>
      <p:pic>
        <p:nvPicPr>
          <p:cNvPr id="7" name="Picture 6">
            <a:extLst>
              <a:ext uri="{FF2B5EF4-FFF2-40B4-BE49-F238E27FC236}">
                <a16:creationId xmlns:a16="http://schemas.microsoft.com/office/drawing/2014/main" id="{B90B1E62-74BA-FA48-B47D-6A7005E5C2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3222" y="4527010"/>
            <a:ext cx="2418528" cy="1849726"/>
          </a:xfrm>
          <a:prstGeom prst="rect">
            <a:avLst/>
          </a:prstGeom>
        </p:spPr>
      </p:pic>
    </p:spTree>
    <p:extLst>
      <p:ext uri="{BB962C8B-B14F-4D97-AF65-F5344CB8AC3E}">
        <p14:creationId xmlns:p14="http://schemas.microsoft.com/office/powerpoint/2010/main" val="1854307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_Section Header">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F60DC0A2-4C11-654A-91B4-0DD66578E4E8}"/>
              </a:ext>
            </a:extLst>
          </p:cNvPr>
          <p:cNvSpPr>
            <a:spLocks noGrp="1"/>
          </p:cNvSpPr>
          <p:nvPr>
            <p:ph type="pic" sz="quarter" idx="11"/>
          </p:nvPr>
        </p:nvSpPr>
        <p:spPr>
          <a:xfrm>
            <a:off x="3878" y="3688814"/>
            <a:ext cx="5399205" cy="3171246"/>
          </a:xfrm>
          <a:custGeom>
            <a:avLst/>
            <a:gdLst>
              <a:gd name="connsiteX0" fmla="*/ 0 w 10623176"/>
              <a:gd name="connsiteY0" fmla="*/ 4941794 h 9883588"/>
              <a:gd name="connsiteX1" fmla="*/ 5311588 w 10623176"/>
              <a:gd name="connsiteY1" fmla="*/ 0 h 9883588"/>
              <a:gd name="connsiteX2" fmla="*/ 10623176 w 10623176"/>
              <a:gd name="connsiteY2" fmla="*/ 4941794 h 9883588"/>
              <a:gd name="connsiteX3" fmla="*/ 5311588 w 10623176"/>
              <a:gd name="connsiteY3" fmla="*/ 9883588 h 9883588"/>
              <a:gd name="connsiteX4" fmla="*/ 0 w 10623176"/>
              <a:gd name="connsiteY4" fmla="*/ 4941794 h 9883588"/>
              <a:gd name="connsiteX0" fmla="*/ 24381 w 6112133"/>
              <a:gd name="connsiteY0" fmla="*/ 3571460 h 9930821"/>
              <a:gd name="connsiteX1" fmla="*/ 800545 w 6112133"/>
              <a:gd name="connsiteY1" fmla="*/ 31746 h 9930821"/>
              <a:gd name="connsiteX2" fmla="*/ 6112133 w 6112133"/>
              <a:gd name="connsiteY2" fmla="*/ 4973540 h 9930821"/>
              <a:gd name="connsiteX3" fmla="*/ 800545 w 6112133"/>
              <a:gd name="connsiteY3" fmla="*/ 9915334 h 9930821"/>
              <a:gd name="connsiteX4" fmla="*/ 24381 w 6112133"/>
              <a:gd name="connsiteY4" fmla="*/ 3571460 h 9930821"/>
              <a:gd name="connsiteX0" fmla="*/ 21929 w 6121873"/>
              <a:gd name="connsiteY0" fmla="*/ 3663517 h 9923414"/>
              <a:gd name="connsiteX1" fmla="*/ 810285 w 6121873"/>
              <a:gd name="connsiteY1" fmla="*/ 26267 h 9923414"/>
              <a:gd name="connsiteX2" fmla="*/ 6121873 w 6121873"/>
              <a:gd name="connsiteY2" fmla="*/ 4968061 h 9923414"/>
              <a:gd name="connsiteX3" fmla="*/ 810285 w 6121873"/>
              <a:gd name="connsiteY3" fmla="*/ 9909855 h 9923414"/>
              <a:gd name="connsiteX4" fmla="*/ 21929 w 6121873"/>
              <a:gd name="connsiteY4" fmla="*/ 3663517 h 9923414"/>
              <a:gd name="connsiteX0" fmla="*/ 458239 w 6558183"/>
              <a:gd name="connsiteY0" fmla="*/ 3647679 h 5932606"/>
              <a:gd name="connsiteX1" fmla="*/ 1246595 w 6558183"/>
              <a:gd name="connsiteY1" fmla="*/ 10429 h 5932606"/>
              <a:gd name="connsiteX2" fmla="*/ 6558183 w 6558183"/>
              <a:gd name="connsiteY2" fmla="*/ 4952223 h 5932606"/>
              <a:gd name="connsiteX3" fmla="*/ 490691 w 6558183"/>
              <a:gd name="connsiteY3" fmla="*/ 3651713 h 5932606"/>
              <a:gd name="connsiteX4" fmla="*/ 458239 w 6558183"/>
              <a:gd name="connsiteY4" fmla="*/ 3647679 h 5932606"/>
              <a:gd name="connsiteX0" fmla="*/ 458239 w 6558183"/>
              <a:gd name="connsiteY0" fmla="*/ 3647679 h 5932606"/>
              <a:gd name="connsiteX1" fmla="*/ 1246595 w 6558183"/>
              <a:gd name="connsiteY1" fmla="*/ 10429 h 5932606"/>
              <a:gd name="connsiteX2" fmla="*/ 6558183 w 6558183"/>
              <a:gd name="connsiteY2" fmla="*/ 4952223 h 5932606"/>
              <a:gd name="connsiteX3" fmla="*/ 490691 w 6558183"/>
              <a:gd name="connsiteY3" fmla="*/ 3651713 h 5932606"/>
              <a:gd name="connsiteX4" fmla="*/ 458239 w 6558183"/>
              <a:gd name="connsiteY4" fmla="*/ 3647679 h 5932606"/>
              <a:gd name="connsiteX0" fmla="*/ 451954 w 6466554"/>
              <a:gd name="connsiteY0" fmla="*/ 3637250 h 4851308"/>
              <a:gd name="connsiteX1" fmla="*/ 1240310 w 6466554"/>
              <a:gd name="connsiteY1" fmla="*/ 0 h 4851308"/>
              <a:gd name="connsiteX2" fmla="*/ 6466554 w 6466554"/>
              <a:gd name="connsiteY2" fmla="*/ 3637250 h 4851308"/>
              <a:gd name="connsiteX3" fmla="*/ 484406 w 6466554"/>
              <a:gd name="connsiteY3" fmla="*/ 3641284 h 4851308"/>
              <a:gd name="connsiteX4" fmla="*/ 451954 w 6466554"/>
              <a:gd name="connsiteY4" fmla="*/ 3637250 h 4851308"/>
              <a:gd name="connsiteX0" fmla="*/ 449936 w 6464536"/>
              <a:gd name="connsiteY0" fmla="*/ 3649442 h 4863500"/>
              <a:gd name="connsiteX1" fmla="*/ 445812 w 6464536"/>
              <a:gd name="connsiteY1" fmla="*/ 0 h 4863500"/>
              <a:gd name="connsiteX2" fmla="*/ 6464536 w 6464536"/>
              <a:gd name="connsiteY2" fmla="*/ 3649442 h 4863500"/>
              <a:gd name="connsiteX3" fmla="*/ 482388 w 6464536"/>
              <a:gd name="connsiteY3" fmla="*/ 3653476 h 4863500"/>
              <a:gd name="connsiteX4" fmla="*/ 449936 w 6464536"/>
              <a:gd name="connsiteY4" fmla="*/ 3649442 h 4863500"/>
              <a:gd name="connsiteX0" fmla="*/ 612495 w 6627095"/>
              <a:gd name="connsiteY0" fmla="*/ 3759557 h 4973615"/>
              <a:gd name="connsiteX1" fmla="*/ 608371 w 6627095"/>
              <a:gd name="connsiteY1" fmla="*/ 110115 h 4973615"/>
              <a:gd name="connsiteX2" fmla="*/ 6627095 w 6627095"/>
              <a:gd name="connsiteY2" fmla="*/ 3759557 h 4973615"/>
              <a:gd name="connsiteX3" fmla="*/ 644947 w 6627095"/>
              <a:gd name="connsiteY3" fmla="*/ 3763591 h 4973615"/>
              <a:gd name="connsiteX4" fmla="*/ 612495 w 6627095"/>
              <a:gd name="connsiteY4" fmla="*/ 3759557 h 4973615"/>
              <a:gd name="connsiteX0" fmla="*/ 420250 w 6434850"/>
              <a:gd name="connsiteY0" fmla="*/ 3717008 h 4931066"/>
              <a:gd name="connsiteX1" fmla="*/ 416126 w 6434850"/>
              <a:gd name="connsiteY1" fmla="*/ 67566 h 4931066"/>
              <a:gd name="connsiteX2" fmla="*/ 6434850 w 6434850"/>
              <a:gd name="connsiteY2" fmla="*/ 3717008 h 4931066"/>
              <a:gd name="connsiteX3" fmla="*/ 452702 w 6434850"/>
              <a:gd name="connsiteY3" fmla="*/ 3721042 h 4931066"/>
              <a:gd name="connsiteX4" fmla="*/ 420250 w 6434850"/>
              <a:gd name="connsiteY4" fmla="*/ 3717008 h 4931066"/>
              <a:gd name="connsiteX0" fmla="*/ 420250 w 6434850"/>
              <a:gd name="connsiteY0" fmla="*/ 3744803 h 4958861"/>
              <a:gd name="connsiteX1" fmla="*/ 416126 w 6434850"/>
              <a:gd name="connsiteY1" fmla="*/ 95361 h 4958861"/>
              <a:gd name="connsiteX2" fmla="*/ 6434850 w 6434850"/>
              <a:gd name="connsiteY2" fmla="*/ 3744803 h 4958861"/>
              <a:gd name="connsiteX3" fmla="*/ 452702 w 6434850"/>
              <a:gd name="connsiteY3" fmla="*/ 3748837 h 4958861"/>
              <a:gd name="connsiteX4" fmla="*/ 420250 w 6434850"/>
              <a:gd name="connsiteY4" fmla="*/ 3744803 h 4958861"/>
              <a:gd name="connsiteX0" fmla="*/ 420250 w 6434850"/>
              <a:gd name="connsiteY0" fmla="*/ 3744803 h 4958861"/>
              <a:gd name="connsiteX1" fmla="*/ 416126 w 6434850"/>
              <a:gd name="connsiteY1" fmla="*/ 95361 h 4958861"/>
              <a:gd name="connsiteX2" fmla="*/ 6434850 w 6434850"/>
              <a:gd name="connsiteY2" fmla="*/ 3744803 h 4958861"/>
              <a:gd name="connsiteX3" fmla="*/ 452702 w 6434850"/>
              <a:gd name="connsiteY3" fmla="*/ 3748837 h 4958861"/>
              <a:gd name="connsiteX4" fmla="*/ 420250 w 6434850"/>
              <a:gd name="connsiteY4" fmla="*/ 3744803 h 4958861"/>
              <a:gd name="connsiteX0" fmla="*/ 418860 w 6433460"/>
              <a:gd name="connsiteY0" fmla="*/ 3837936 h 5051994"/>
              <a:gd name="connsiteX1" fmla="*/ 378160 w 6433460"/>
              <a:gd name="connsiteY1" fmla="*/ 90958 h 5051994"/>
              <a:gd name="connsiteX2" fmla="*/ 6433460 w 6433460"/>
              <a:gd name="connsiteY2" fmla="*/ 3837936 h 5051994"/>
              <a:gd name="connsiteX3" fmla="*/ 451312 w 6433460"/>
              <a:gd name="connsiteY3" fmla="*/ 3841970 h 5051994"/>
              <a:gd name="connsiteX4" fmla="*/ 418860 w 6433460"/>
              <a:gd name="connsiteY4" fmla="*/ 3837936 h 5051994"/>
              <a:gd name="connsiteX0" fmla="*/ 472187 w 6486787"/>
              <a:gd name="connsiteY0" fmla="*/ 3746995 h 4961053"/>
              <a:gd name="connsiteX1" fmla="*/ 488323 w 6486787"/>
              <a:gd name="connsiteY1" fmla="*/ 3775413 h 4961053"/>
              <a:gd name="connsiteX2" fmla="*/ 431487 w 6486787"/>
              <a:gd name="connsiteY2" fmla="*/ 17 h 4961053"/>
              <a:gd name="connsiteX3" fmla="*/ 6486787 w 6486787"/>
              <a:gd name="connsiteY3" fmla="*/ 3746995 h 4961053"/>
              <a:gd name="connsiteX4" fmla="*/ 504639 w 6486787"/>
              <a:gd name="connsiteY4" fmla="*/ 3751029 h 4961053"/>
              <a:gd name="connsiteX5" fmla="*/ 472187 w 6486787"/>
              <a:gd name="connsiteY5" fmla="*/ 3746995 h 4961053"/>
              <a:gd name="connsiteX0" fmla="*/ 4 w 7209420"/>
              <a:gd name="connsiteY0" fmla="*/ 4490707 h 4933934"/>
              <a:gd name="connsiteX1" fmla="*/ 1210956 w 7209420"/>
              <a:gd name="connsiteY1" fmla="*/ 3775413 h 4933934"/>
              <a:gd name="connsiteX2" fmla="*/ 1154120 w 7209420"/>
              <a:gd name="connsiteY2" fmla="*/ 17 h 4933934"/>
              <a:gd name="connsiteX3" fmla="*/ 7209420 w 7209420"/>
              <a:gd name="connsiteY3" fmla="*/ 3746995 h 4933934"/>
              <a:gd name="connsiteX4" fmla="*/ 1227272 w 7209420"/>
              <a:gd name="connsiteY4" fmla="*/ 3751029 h 4933934"/>
              <a:gd name="connsiteX5" fmla="*/ 4 w 7209420"/>
              <a:gd name="connsiteY5" fmla="*/ 4490707 h 4933934"/>
              <a:gd name="connsiteX0" fmla="*/ 15510 w 7224926"/>
              <a:gd name="connsiteY0" fmla="*/ 4490707 h 4716995"/>
              <a:gd name="connsiteX1" fmla="*/ 1226462 w 7224926"/>
              <a:gd name="connsiteY1" fmla="*/ 3775413 h 4716995"/>
              <a:gd name="connsiteX2" fmla="*/ 1169626 w 7224926"/>
              <a:gd name="connsiteY2" fmla="*/ 17 h 4716995"/>
              <a:gd name="connsiteX3" fmla="*/ 7224926 w 7224926"/>
              <a:gd name="connsiteY3" fmla="*/ 3746995 h 4716995"/>
              <a:gd name="connsiteX4" fmla="*/ 1072090 w 7224926"/>
              <a:gd name="connsiteY4" fmla="*/ 2690325 h 4716995"/>
              <a:gd name="connsiteX5" fmla="*/ 15510 w 7224926"/>
              <a:gd name="connsiteY5" fmla="*/ 4490707 h 4716995"/>
              <a:gd name="connsiteX0" fmla="*/ 258989 w 7468405"/>
              <a:gd name="connsiteY0" fmla="*/ 4490707 h 4490869"/>
              <a:gd name="connsiteX1" fmla="*/ 1469941 w 7468405"/>
              <a:gd name="connsiteY1" fmla="*/ 3775413 h 4490869"/>
              <a:gd name="connsiteX2" fmla="*/ 1413105 w 7468405"/>
              <a:gd name="connsiteY2" fmla="*/ 17 h 4490869"/>
              <a:gd name="connsiteX3" fmla="*/ 7468405 w 7468405"/>
              <a:gd name="connsiteY3" fmla="*/ 3746995 h 4490869"/>
              <a:gd name="connsiteX4" fmla="*/ 258989 w 7468405"/>
              <a:gd name="connsiteY4" fmla="*/ 4490707 h 4490869"/>
              <a:gd name="connsiteX0" fmla="*/ 258989 w 7468405"/>
              <a:gd name="connsiteY0" fmla="*/ 4490707 h 4490869"/>
              <a:gd name="connsiteX1" fmla="*/ 1469941 w 7468405"/>
              <a:gd name="connsiteY1" fmla="*/ 3775413 h 4490869"/>
              <a:gd name="connsiteX2" fmla="*/ 1413105 w 7468405"/>
              <a:gd name="connsiteY2" fmla="*/ 17 h 4490869"/>
              <a:gd name="connsiteX3" fmla="*/ 7468405 w 7468405"/>
              <a:gd name="connsiteY3" fmla="*/ 3746995 h 4490869"/>
              <a:gd name="connsiteX4" fmla="*/ 258989 w 7468405"/>
              <a:gd name="connsiteY4" fmla="*/ 4490707 h 4490869"/>
              <a:gd name="connsiteX0" fmla="*/ 3032508 w 6486788"/>
              <a:gd name="connsiteY0" fmla="*/ 3722611 h 4072415"/>
              <a:gd name="connsiteX1" fmla="*/ 488324 w 6486788"/>
              <a:gd name="connsiteY1" fmla="*/ 3775413 h 4072415"/>
              <a:gd name="connsiteX2" fmla="*/ 431488 w 6486788"/>
              <a:gd name="connsiteY2" fmla="*/ 17 h 4072415"/>
              <a:gd name="connsiteX3" fmla="*/ 6486788 w 6486788"/>
              <a:gd name="connsiteY3" fmla="*/ 3746995 h 4072415"/>
              <a:gd name="connsiteX4" fmla="*/ 3032508 w 6486788"/>
              <a:gd name="connsiteY4" fmla="*/ 3722611 h 4072415"/>
              <a:gd name="connsiteX0" fmla="*/ 3032508 w 6486788"/>
              <a:gd name="connsiteY0" fmla="*/ 3722611 h 4072415"/>
              <a:gd name="connsiteX1" fmla="*/ 488324 w 6486788"/>
              <a:gd name="connsiteY1" fmla="*/ 3775413 h 4072415"/>
              <a:gd name="connsiteX2" fmla="*/ 431488 w 6486788"/>
              <a:gd name="connsiteY2" fmla="*/ 17 h 4072415"/>
              <a:gd name="connsiteX3" fmla="*/ 6486788 w 6486788"/>
              <a:gd name="connsiteY3" fmla="*/ 3746995 h 4072415"/>
              <a:gd name="connsiteX4" fmla="*/ 3032508 w 6486788"/>
              <a:gd name="connsiteY4" fmla="*/ 3722611 h 4072415"/>
              <a:gd name="connsiteX0" fmla="*/ 3032508 w 6486790"/>
              <a:gd name="connsiteY0" fmla="*/ 3722611 h 4040880"/>
              <a:gd name="connsiteX1" fmla="*/ 488324 w 6486790"/>
              <a:gd name="connsiteY1" fmla="*/ 3775413 h 4040880"/>
              <a:gd name="connsiteX2" fmla="*/ 431488 w 6486790"/>
              <a:gd name="connsiteY2" fmla="*/ 17 h 4040880"/>
              <a:gd name="connsiteX3" fmla="*/ 6486788 w 6486790"/>
              <a:gd name="connsiteY3" fmla="*/ 3746995 h 4040880"/>
              <a:gd name="connsiteX4" fmla="*/ 3032508 w 6486790"/>
              <a:gd name="connsiteY4" fmla="*/ 3722611 h 4040880"/>
              <a:gd name="connsiteX0" fmla="*/ 3032508 w 6486790"/>
              <a:gd name="connsiteY0" fmla="*/ 3722611 h 3775413"/>
              <a:gd name="connsiteX1" fmla="*/ 488324 w 6486790"/>
              <a:gd name="connsiteY1" fmla="*/ 3775413 h 3775413"/>
              <a:gd name="connsiteX2" fmla="*/ 431488 w 6486790"/>
              <a:gd name="connsiteY2" fmla="*/ 17 h 3775413"/>
              <a:gd name="connsiteX3" fmla="*/ 6486788 w 6486790"/>
              <a:gd name="connsiteY3" fmla="*/ 3746995 h 3775413"/>
              <a:gd name="connsiteX4" fmla="*/ 3032508 w 6486790"/>
              <a:gd name="connsiteY4" fmla="*/ 3722611 h 3775413"/>
              <a:gd name="connsiteX0" fmla="*/ 3061084 w 6515366"/>
              <a:gd name="connsiteY0" fmla="*/ 3722611 h 3885141"/>
              <a:gd name="connsiteX1" fmla="*/ 407172 w 6515366"/>
              <a:gd name="connsiteY1" fmla="*/ 3885141 h 3885141"/>
              <a:gd name="connsiteX2" fmla="*/ 460064 w 6515366"/>
              <a:gd name="connsiteY2" fmla="*/ 17 h 3885141"/>
              <a:gd name="connsiteX3" fmla="*/ 6515364 w 6515366"/>
              <a:gd name="connsiteY3" fmla="*/ 3746995 h 3885141"/>
              <a:gd name="connsiteX4" fmla="*/ 3061084 w 6515366"/>
              <a:gd name="connsiteY4" fmla="*/ 3722611 h 3885141"/>
              <a:gd name="connsiteX0" fmla="*/ 3109852 w 6515366"/>
              <a:gd name="connsiteY0" fmla="*/ 3820147 h 3885141"/>
              <a:gd name="connsiteX1" fmla="*/ 407172 w 6515366"/>
              <a:gd name="connsiteY1" fmla="*/ 3885141 h 3885141"/>
              <a:gd name="connsiteX2" fmla="*/ 460064 w 6515366"/>
              <a:gd name="connsiteY2" fmla="*/ 17 h 3885141"/>
              <a:gd name="connsiteX3" fmla="*/ 6515364 w 6515366"/>
              <a:gd name="connsiteY3" fmla="*/ 3746995 h 3885141"/>
              <a:gd name="connsiteX4" fmla="*/ 3109852 w 6515366"/>
              <a:gd name="connsiteY4" fmla="*/ 3820147 h 3885141"/>
              <a:gd name="connsiteX0" fmla="*/ 3109852 w 6527558"/>
              <a:gd name="connsiteY0" fmla="*/ 3820146 h 3885140"/>
              <a:gd name="connsiteX1" fmla="*/ 407172 w 6527558"/>
              <a:gd name="connsiteY1" fmla="*/ 3885140 h 3885140"/>
              <a:gd name="connsiteX2" fmla="*/ 460064 w 6527558"/>
              <a:gd name="connsiteY2" fmla="*/ 16 h 3885140"/>
              <a:gd name="connsiteX3" fmla="*/ 6527556 w 6527558"/>
              <a:gd name="connsiteY3" fmla="*/ 3832338 h 3885140"/>
              <a:gd name="connsiteX4" fmla="*/ 3109852 w 6527558"/>
              <a:gd name="connsiteY4" fmla="*/ 3820146 h 3885140"/>
              <a:gd name="connsiteX0" fmla="*/ 3109852 w 6527558"/>
              <a:gd name="connsiteY0" fmla="*/ 4007460 h 4072454"/>
              <a:gd name="connsiteX1" fmla="*/ 407172 w 6527558"/>
              <a:gd name="connsiteY1" fmla="*/ 4072454 h 4072454"/>
              <a:gd name="connsiteX2" fmla="*/ 460064 w 6527558"/>
              <a:gd name="connsiteY2" fmla="*/ 187330 h 4072454"/>
              <a:gd name="connsiteX3" fmla="*/ 6527556 w 6527558"/>
              <a:gd name="connsiteY3" fmla="*/ 4019652 h 4072454"/>
              <a:gd name="connsiteX4" fmla="*/ 3109852 w 6527558"/>
              <a:gd name="connsiteY4" fmla="*/ 4007460 h 4072454"/>
              <a:gd name="connsiteX0" fmla="*/ 3109852 w 6612902"/>
              <a:gd name="connsiteY0" fmla="*/ 4009095 h 4074089"/>
              <a:gd name="connsiteX1" fmla="*/ 407172 w 6612902"/>
              <a:gd name="connsiteY1" fmla="*/ 4074089 h 4074089"/>
              <a:gd name="connsiteX2" fmla="*/ 460064 w 6612902"/>
              <a:gd name="connsiteY2" fmla="*/ 188965 h 4074089"/>
              <a:gd name="connsiteX3" fmla="*/ 6612900 w 6612902"/>
              <a:gd name="connsiteY3" fmla="*/ 3996903 h 4074089"/>
              <a:gd name="connsiteX4" fmla="*/ 3109852 w 6612902"/>
              <a:gd name="connsiteY4" fmla="*/ 4009095 h 4074089"/>
              <a:gd name="connsiteX0" fmla="*/ 2715566 w 6218616"/>
              <a:gd name="connsiteY0" fmla="*/ 4009095 h 4074089"/>
              <a:gd name="connsiteX1" fmla="*/ 12886 w 6218616"/>
              <a:gd name="connsiteY1" fmla="*/ 4074089 h 4074089"/>
              <a:gd name="connsiteX2" fmla="*/ 65778 w 6218616"/>
              <a:gd name="connsiteY2" fmla="*/ 188965 h 4074089"/>
              <a:gd name="connsiteX3" fmla="*/ 6218614 w 6218616"/>
              <a:gd name="connsiteY3" fmla="*/ 3996903 h 4074089"/>
              <a:gd name="connsiteX4" fmla="*/ 2715566 w 6218616"/>
              <a:gd name="connsiteY4" fmla="*/ 4009095 h 4074089"/>
              <a:gd name="connsiteX0" fmla="*/ 2765171 w 6268221"/>
              <a:gd name="connsiteY0" fmla="*/ 4009095 h 4074089"/>
              <a:gd name="connsiteX1" fmla="*/ 62491 w 6268221"/>
              <a:gd name="connsiteY1" fmla="*/ 4074089 h 4074089"/>
              <a:gd name="connsiteX2" fmla="*/ 115383 w 6268221"/>
              <a:gd name="connsiteY2" fmla="*/ 188965 h 4074089"/>
              <a:gd name="connsiteX3" fmla="*/ 6268219 w 6268221"/>
              <a:gd name="connsiteY3" fmla="*/ 3996903 h 4074089"/>
              <a:gd name="connsiteX4" fmla="*/ 2765171 w 6268221"/>
              <a:gd name="connsiteY4" fmla="*/ 4009095 h 4074089"/>
              <a:gd name="connsiteX0" fmla="*/ 2770431 w 6273481"/>
              <a:gd name="connsiteY0" fmla="*/ 4009095 h 4074089"/>
              <a:gd name="connsiteX1" fmla="*/ 67751 w 6273481"/>
              <a:gd name="connsiteY1" fmla="*/ 4074089 h 4074089"/>
              <a:gd name="connsiteX2" fmla="*/ 120643 w 6273481"/>
              <a:gd name="connsiteY2" fmla="*/ 188965 h 4074089"/>
              <a:gd name="connsiteX3" fmla="*/ 6273479 w 6273481"/>
              <a:gd name="connsiteY3" fmla="*/ 3996903 h 4074089"/>
              <a:gd name="connsiteX4" fmla="*/ 2770431 w 6273481"/>
              <a:gd name="connsiteY4" fmla="*/ 4009095 h 4074089"/>
              <a:gd name="connsiteX0" fmla="*/ 2770431 w 6273481"/>
              <a:gd name="connsiteY0" fmla="*/ 3903029 h 3968023"/>
              <a:gd name="connsiteX1" fmla="*/ 67751 w 6273481"/>
              <a:gd name="connsiteY1" fmla="*/ 3968023 h 3968023"/>
              <a:gd name="connsiteX2" fmla="*/ 120643 w 6273481"/>
              <a:gd name="connsiteY2" fmla="*/ 82899 h 3968023"/>
              <a:gd name="connsiteX3" fmla="*/ 6273479 w 6273481"/>
              <a:gd name="connsiteY3" fmla="*/ 3890837 h 3968023"/>
              <a:gd name="connsiteX4" fmla="*/ 2770431 w 6273481"/>
              <a:gd name="connsiteY4" fmla="*/ 3903029 h 3968023"/>
              <a:gd name="connsiteX0" fmla="*/ 2778484 w 6281534"/>
              <a:gd name="connsiteY0" fmla="*/ 4032181 h 4097175"/>
              <a:gd name="connsiteX1" fmla="*/ 75804 w 6281534"/>
              <a:gd name="connsiteY1" fmla="*/ 4097175 h 4097175"/>
              <a:gd name="connsiteX2" fmla="*/ 116504 w 6281534"/>
              <a:gd name="connsiteY2" fmla="*/ 77939 h 4097175"/>
              <a:gd name="connsiteX3" fmla="*/ 6281532 w 6281534"/>
              <a:gd name="connsiteY3" fmla="*/ 4019989 h 4097175"/>
              <a:gd name="connsiteX4" fmla="*/ 2778484 w 6281534"/>
              <a:gd name="connsiteY4" fmla="*/ 4032181 h 4097175"/>
              <a:gd name="connsiteX0" fmla="*/ 2778484 w 6281534"/>
              <a:gd name="connsiteY0" fmla="*/ 3993856 h 4058850"/>
              <a:gd name="connsiteX1" fmla="*/ 75804 w 6281534"/>
              <a:gd name="connsiteY1" fmla="*/ 4058850 h 4058850"/>
              <a:gd name="connsiteX2" fmla="*/ 116504 w 6281534"/>
              <a:gd name="connsiteY2" fmla="*/ 39614 h 4058850"/>
              <a:gd name="connsiteX3" fmla="*/ 6281532 w 6281534"/>
              <a:gd name="connsiteY3" fmla="*/ 3981664 h 4058850"/>
              <a:gd name="connsiteX4" fmla="*/ 2778484 w 6281534"/>
              <a:gd name="connsiteY4" fmla="*/ 3993856 h 4058850"/>
              <a:gd name="connsiteX0" fmla="*/ 2778484 w 6281534"/>
              <a:gd name="connsiteY0" fmla="*/ 4059180 h 4124174"/>
              <a:gd name="connsiteX1" fmla="*/ 75804 w 6281534"/>
              <a:gd name="connsiteY1" fmla="*/ 4124174 h 4124174"/>
              <a:gd name="connsiteX2" fmla="*/ 116504 w 6281534"/>
              <a:gd name="connsiteY2" fmla="*/ 104938 h 4124174"/>
              <a:gd name="connsiteX3" fmla="*/ 6281532 w 6281534"/>
              <a:gd name="connsiteY3" fmla="*/ 4046988 h 4124174"/>
              <a:gd name="connsiteX4" fmla="*/ 2778484 w 6281534"/>
              <a:gd name="connsiteY4" fmla="*/ 4059180 h 4124174"/>
              <a:gd name="connsiteX0" fmla="*/ 2778484 w 6281534"/>
              <a:gd name="connsiteY0" fmla="*/ 4055690 h 4120684"/>
              <a:gd name="connsiteX1" fmla="*/ 75804 w 6281534"/>
              <a:gd name="connsiteY1" fmla="*/ 4120684 h 4120684"/>
              <a:gd name="connsiteX2" fmla="*/ 116504 w 6281534"/>
              <a:gd name="connsiteY2" fmla="*/ 101448 h 4120684"/>
              <a:gd name="connsiteX3" fmla="*/ 6281532 w 6281534"/>
              <a:gd name="connsiteY3" fmla="*/ 4043498 h 4120684"/>
              <a:gd name="connsiteX4" fmla="*/ 2778484 w 6281534"/>
              <a:gd name="connsiteY4" fmla="*/ 4055690 h 4120684"/>
              <a:gd name="connsiteX0" fmla="*/ 2778484 w 6500990"/>
              <a:gd name="connsiteY0" fmla="*/ 4055690 h 4120684"/>
              <a:gd name="connsiteX1" fmla="*/ 75804 w 6500990"/>
              <a:gd name="connsiteY1" fmla="*/ 4120684 h 4120684"/>
              <a:gd name="connsiteX2" fmla="*/ 116504 w 6500990"/>
              <a:gd name="connsiteY2" fmla="*/ 101448 h 4120684"/>
              <a:gd name="connsiteX3" fmla="*/ 6500988 w 6500990"/>
              <a:gd name="connsiteY3" fmla="*/ 4043498 h 4120684"/>
              <a:gd name="connsiteX4" fmla="*/ 2778484 w 6500990"/>
              <a:gd name="connsiteY4" fmla="*/ 4055690 h 4120684"/>
              <a:gd name="connsiteX0" fmla="*/ 2778484 w 6500990"/>
              <a:gd name="connsiteY0" fmla="*/ 4055690 h 4120684"/>
              <a:gd name="connsiteX1" fmla="*/ 75804 w 6500990"/>
              <a:gd name="connsiteY1" fmla="*/ 4120684 h 4120684"/>
              <a:gd name="connsiteX2" fmla="*/ 116504 w 6500990"/>
              <a:gd name="connsiteY2" fmla="*/ 101448 h 4120684"/>
              <a:gd name="connsiteX3" fmla="*/ 6500988 w 6500990"/>
              <a:gd name="connsiteY3" fmla="*/ 4043498 h 4120684"/>
              <a:gd name="connsiteX4" fmla="*/ 2778484 w 6500990"/>
              <a:gd name="connsiteY4" fmla="*/ 4055690 h 4120684"/>
              <a:gd name="connsiteX0" fmla="*/ 2778484 w 6500990"/>
              <a:gd name="connsiteY0" fmla="*/ 4055690 h 4120684"/>
              <a:gd name="connsiteX1" fmla="*/ 75804 w 6500990"/>
              <a:gd name="connsiteY1" fmla="*/ 4120684 h 4120684"/>
              <a:gd name="connsiteX2" fmla="*/ 116504 w 6500990"/>
              <a:gd name="connsiteY2" fmla="*/ 101448 h 4120684"/>
              <a:gd name="connsiteX3" fmla="*/ 6500988 w 6500990"/>
              <a:gd name="connsiteY3" fmla="*/ 4043498 h 4120684"/>
              <a:gd name="connsiteX4" fmla="*/ 2778484 w 6500990"/>
              <a:gd name="connsiteY4" fmla="*/ 4055690 h 4120684"/>
              <a:gd name="connsiteX0" fmla="*/ 2772105 w 6494611"/>
              <a:gd name="connsiteY0" fmla="*/ 4055690 h 4120684"/>
              <a:gd name="connsiteX1" fmla="*/ 69425 w 6494611"/>
              <a:gd name="connsiteY1" fmla="*/ 4120684 h 4120684"/>
              <a:gd name="connsiteX2" fmla="*/ 110125 w 6494611"/>
              <a:gd name="connsiteY2" fmla="*/ 101448 h 4120684"/>
              <a:gd name="connsiteX3" fmla="*/ 6494609 w 6494611"/>
              <a:gd name="connsiteY3" fmla="*/ 4043498 h 4120684"/>
              <a:gd name="connsiteX4" fmla="*/ 2772105 w 6494611"/>
              <a:gd name="connsiteY4" fmla="*/ 4055690 h 4120684"/>
              <a:gd name="connsiteX0" fmla="*/ 2702680 w 6425186"/>
              <a:gd name="connsiteY0" fmla="*/ 4055690 h 4120684"/>
              <a:gd name="connsiteX1" fmla="*/ 0 w 6425186"/>
              <a:gd name="connsiteY1" fmla="*/ 4120684 h 4120684"/>
              <a:gd name="connsiteX2" fmla="*/ 40700 w 6425186"/>
              <a:gd name="connsiteY2" fmla="*/ 101448 h 4120684"/>
              <a:gd name="connsiteX3" fmla="*/ 6425184 w 6425186"/>
              <a:gd name="connsiteY3" fmla="*/ 4043498 h 4120684"/>
              <a:gd name="connsiteX4" fmla="*/ 2702680 w 6425186"/>
              <a:gd name="connsiteY4" fmla="*/ 4055690 h 4120684"/>
              <a:gd name="connsiteX0" fmla="*/ 2702680 w 6425186"/>
              <a:gd name="connsiteY0" fmla="*/ 4137550 h 4202544"/>
              <a:gd name="connsiteX1" fmla="*/ 0 w 6425186"/>
              <a:gd name="connsiteY1" fmla="*/ 4202544 h 4202544"/>
              <a:gd name="connsiteX2" fmla="*/ 455228 w 6425186"/>
              <a:gd name="connsiteY2" fmla="*/ 97964 h 4202544"/>
              <a:gd name="connsiteX3" fmla="*/ 6425184 w 6425186"/>
              <a:gd name="connsiteY3" fmla="*/ 4125358 h 4202544"/>
              <a:gd name="connsiteX4" fmla="*/ 2702680 w 6425186"/>
              <a:gd name="connsiteY4" fmla="*/ 4137550 h 4202544"/>
              <a:gd name="connsiteX0" fmla="*/ 2275960 w 5998466"/>
              <a:gd name="connsiteY0" fmla="*/ 4137550 h 4146630"/>
              <a:gd name="connsiteX1" fmla="*/ 0 w 5998466"/>
              <a:gd name="connsiteY1" fmla="*/ 3934320 h 4146630"/>
              <a:gd name="connsiteX2" fmla="*/ 28508 w 5998466"/>
              <a:gd name="connsiteY2" fmla="*/ 97964 h 4146630"/>
              <a:gd name="connsiteX3" fmla="*/ 5998464 w 5998466"/>
              <a:gd name="connsiteY3" fmla="*/ 4125358 h 4146630"/>
              <a:gd name="connsiteX4" fmla="*/ 2275960 w 5998466"/>
              <a:gd name="connsiteY4" fmla="*/ 4137550 h 4146630"/>
              <a:gd name="connsiteX0" fmla="*/ 2970904 w 5998466"/>
              <a:gd name="connsiteY0" fmla="*/ 3918094 h 4125358"/>
              <a:gd name="connsiteX1" fmla="*/ 0 w 5998466"/>
              <a:gd name="connsiteY1" fmla="*/ 3934320 h 4125358"/>
              <a:gd name="connsiteX2" fmla="*/ 28508 w 5998466"/>
              <a:gd name="connsiteY2" fmla="*/ 97964 h 4125358"/>
              <a:gd name="connsiteX3" fmla="*/ 5998464 w 5998466"/>
              <a:gd name="connsiteY3" fmla="*/ 4125358 h 4125358"/>
              <a:gd name="connsiteX4" fmla="*/ 2970904 w 5998466"/>
              <a:gd name="connsiteY4" fmla="*/ 3918094 h 4125358"/>
              <a:gd name="connsiteX0" fmla="*/ 2970904 w 5961890"/>
              <a:gd name="connsiteY0" fmla="*/ 3926972 h 3943198"/>
              <a:gd name="connsiteX1" fmla="*/ 0 w 5961890"/>
              <a:gd name="connsiteY1" fmla="*/ 3943198 h 3943198"/>
              <a:gd name="connsiteX2" fmla="*/ 28508 w 5961890"/>
              <a:gd name="connsiteY2" fmla="*/ 106842 h 3943198"/>
              <a:gd name="connsiteX3" fmla="*/ 5961888 w 5961890"/>
              <a:gd name="connsiteY3" fmla="*/ 3926972 h 3943198"/>
              <a:gd name="connsiteX4" fmla="*/ 2970904 w 5961890"/>
              <a:gd name="connsiteY4" fmla="*/ 3926972 h 3943198"/>
              <a:gd name="connsiteX0" fmla="*/ 2970904 w 5961890"/>
              <a:gd name="connsiteY0" fmla="*/ 3939436 h 3955662"/>
              <a:gd name="connsiteX1" fmla="*/ 0 w 5961890"/>
              <a:gd name="connsiteY1" fmla="*/ 3955662 h 3955662"/>
              <a:gd name="connsiteX2" fmla="*/ 28508 w 5961890"/>
              <a:gd name="connsiteY2" fmla="*/ 119306 h 3955662"/>
              <a:gd name="connsiteX3" fmla="*/ 5961888 w 5961890"/>
              <a:gd name="connsiteY3" fmla="*/ 3939436 h 3955662"/>
              <a:gd name="connsiteX4" fmla="*/ 2970904 w 5961890"/>
              <a:gd name="connsiteY4" fmla="*/ 3939436 h 3955662"/>
              <a:gd name="connsiteX0" fmla="*/ 2970904 w 5961890"/>
              <a:gd name="connsiteY0" fmla="*/ 3829222 h 3845448"/>
              <a:gd name="connsiteX1" fmla="*/ 0 w 5961890"/>
              <a:gd name="connsiteY1" fmla="*/ 3845448 h 3845448"/>
              <a:gd name="connsiteX2" fmla="*/ 28508 w 5961890"/>
              <a:gd name="connsiteY2" fmla="*/ 9092 h 3845448"/>
              <a:gd name="connsiteX3" fmla="*/ 5961888 w 5961890"/>
              <a:gd name="connsiteY3" fmla="*/ 3829222 h 3845448"/>
              <a:gd name="connsiteX4" fmla="*/ 2970904 w 5961890"/>
              <a:gd name="connsiteY4" fmla="*/ 3829222 h 3845448"/>
              <a:gd name="connsiteX0" fmla="*/ 2970904 w 5961890"/>
              <a:gd name="connsiteY0" fmla="*/ 3865513 h 3881739"/>
              <a:gd name="connsiteX1" fmla="*/ 0 w 5961890"/>
              <a:gd name="connsiteY1" fmla="*/ 3881739 h 3881739"/>
              <a:gd name="connsiteX2" fmla="*/ 28508 w 5961890"/>
              <a:gd name="connsiteY2" fmla="*/ 8807 h 3881739"/>
              <a:gd name="connsiteX3" fmla="*/ 5961888 w 5961890"/>
              <a:gd name="connsiteY3" fmla="*/ 3865513 h 3881739"/>
              <a:gd name="connsiteX4" fmla="*/ 2970904 w 5961890"/>
              <a:gd name="connsiteY4" fmla="*/ 3865513 h 3881739"/>
              <a:gd name="connsiteX0" fmla="*/ 2970904 w 5900930"/>
              <a:gd name="connsiteY0" fmla="*/ 3865797 h 3882023"/>
              <a:gd name="connsiteX1" fmla="*/ 0 w 5900930"/>
              <a:gd name="connsiteY1" fmla="*/ 3882023 h 3882023"/>
              <a:gd name="connsiteX2" fmla="*/ 28508 w 5900930"/>
              <a:gd name="connsiteY2" fmla="*/ 9091 h 3882023"/>
              <a:gd name="connsiteX3" fmla="*/ 5900928 w 5900930"/>
              <a:gd name="connsiteY3" fmla="*/ 3829221 h 3882023"/>
              <a:gd name="connsiteX4" fmla="*/ 2970904 w 5900930"/>
              <a:gd name="connsiteY4" fmla="*/ 3865797 h 3882023"/>
              <a:gd name="connsiteX0" fmla="*/ 2970904 w 5900929"/>
              <a:gd name="connsiteY0" fmla="*/ 3865797 h 3882023"/>
              <a:gd name="connsiteX1" fmla="*/ 0 w 5900929"/>
              <a:gd name="connsiteY1" fmla="*/ 3882023 h 3882023"/>
              <a:gd name="connsiteX2" fmla="*/ 28508 w 5900929"/>
              <a:gd name="connsiteY2" fmla="*/ 9091 h 3882023"/>
              <a:gd name="connsiteX3" fmla="*/ 5900928 w 5900929"/>
              <a:gd name="connsiteY3" fmla="*/ 3829221 h 3882023"/>
              <a:gd name="connsiteX4" fmla="*/ 2970904 w 5900929"/>
              <a:gd name="connsiteY4" fmla="*/ 3865797 h 3882023"/>
              <a:gd name="connsiteX0" fmla="*/ 2970904 w 5900929"/>
              <a:gd name="connsiteY0" fmla="*/ 3865797 h 3882023"/>
              <a:gd name="connsiteX1" fmla="*/ 0 w 5900929"/>
              <a:gd name="connsiteY1" fmla="*/ 3882023 h 3882023"/>
              <a:gd name="connsiteX2" fmla="*/ 28508 w 5900929"/>
              <a:gd name="connsiteY2" fmla="*/ 9091 h 3882023"/>
              <a:gd name="connsiteX3" fmla="*/ 5900928 w 5900929"/>
              <a:gd name="connsiteY3" fmla="*/ 3829221 h 3882023"/>
              <a:gd name="connsiteX4" fmla="*/ 2970904 w 5900929"/>
              <a:gd name="connsiteY4" fmla="*/ 3865797 h 3882023"/>
              <a:gd name="connsiteX0" fmla="*/ 2922136 w 5900929"/>
              <a:gd name="connsiteY0" fmla="*/ 3829221 h 3882023"/>
              <a:gd name="connsiteX1" fmla="*/ 0 w 5900929"/>
              <a:gd name="connsiteY1" fmla="*/ 3882023 h 3882023"/>
              <a:gd name="connsiteX2" fmla="*/ 28508 w 5900929"/>
              <a:gd name="connsiteY2" fmla="*/ 9091 h 3882023"/>
              <a:gd name="connsiteX3" fmla="*/ 5900928 w 5900929"/>
              <a:gd name="connsiteY3" fmla="*/ 3829221 h 3882023"/>
              <a:gd name="connsiteX4" fmla="*/ 2922136 w 5900929"/>
              <a:gd name="connsiteY4" fmla="*/ 3829221 h 3882023"/>
              <a:gd name="connsiteX0" fmla="*/ 2922136 w 5900929"/>
              <a:gd name="connsiteY0" fmla="*/ 3829221 h 3882023"/>
              <a:gd name="connsiteX1" fmla="*/ 0 w 5900929"/>
              <a:gd name="connsiteY1" fmla="*/ 3882023 h 3882023"/>
              <a:gd name="connsiteX2" fmla="*/ 28508 w 5900929"/>
              <a:gd name="connsiteY2" fmla="*/ 9091 h 3882023"/>
              <a:gd name="connsiteX3" fmla="*/ 5900928 w 5900929"/>
              <a:gd name="connsiteY3" fmla="*/ 3829221 h 3882023"/>
              <a:gd name="connsiteX4" fmla="*/ 2922136 w 5900929"/>
              <a:gd name="connsiteY4" fmla="*/ 3829221 h 3882023"/>
              <a:gd name="connsiteX0" fmla="*/ 2893628 w 5872421"/>
              <a:gd name="connsiteY0" fmla="*/ 3829221 h 3832830"/>
              <a:gd name="connsiteX1" fmla="*/ 33486 w 5872421"/>
              <a:gd name="connsiteY1" fmla="*/ 3184599 h 3832830"/>
              <a:gd name="connsiteX2" fmla="*/ 0 w 5872421"/>
              <a:gd name="connsiteY2" fmla="*/ 9091 h 3832830"/>
              <a:gd name="connsiteX3" fmla="*/ 5872420 w 5872421"/>
              <a:gd name="connsiteY3" fmla="*/ 3829221 h 3832830"/>
              <a:gd name="connsiteX4" fmla="*/ 2893628 w 5872421"/>
              <a:gd name="connsiteY4" fmla="*/ 3829221 h 3832830"/>
              <a:gd name="connsiteX0" fmla="*/ 2860142 w 5838935"/>
              <a:gd name="connsiteY0" fmla="*/ 3829221 h 3832830"/>
              <a:gd name="connsiteX1" fmla="*/ 0 w 5838935"/>
              <a:gd name="connsiteY1" fmla="*/ 3184599 h 3832830"/>
              <a:gd name="connsiteX2" fmla="*/ 13009 w 5838935"/>
              <a:gd name="connsiteY2" fmla="*/ 9091 h 3832830"/>
              <a:gd name="connsiteX3" fmla="*/ 5838934 w 5838935"/>
              <a:gd name="connsiteY3" fmla="*/ 3829221 h 3832830"/>
              <a:gd name="connsiteX4" fmla="*/ 2860142 w 5838935"/>
              <a:gd name="connsiteY4" fmla="*/ 3829221 h 3832830"/>
              <a:gd name="connsiteX0" fmla="*/ 2877613 w 5856406"/>
              <a:gd name="connsiteY0" fmla="*/ 3829221 h 3832830"/>
              <a:gd name="connsiteX1" fmla="*/ 17471 w 5856406"/>
              <a:gd name="connsiteY1" fmla="*/ 3184599 h 3832830"/>
              <a:gd name="connsiteX2" fmla="*/ 0 w 5856406"/>
              <a:gd name="connsiteY2" fmla="*/ 9091 h 3832830"/>
              <a:gd name="connsiteX3" fmla="*/ 5856405 w 5856406"/>
              <a:gd name="connsiteY3" fmla="*/ 3829221 h 3832830"/>
              <a:gd name="connsiteX4" fmla="*/ 2877613 w 5856406"/>
              <a:gd name="connsiteY4" fmla="*/ 3829221 h 3832830"/>
              <a:gd name="connsiteX0" fmla="*/ 2921102 w 5899895"/>
              <a:gd name="connsiteY0" fmla="*/ 3829221 h 3832830"/>
              <a:gd name="connsiteX1" fmla="*/ 0 w 5899895"/>
              <a:gd name="connsiteY1" fmla="*/ 3438599 h 3832830"/>
              <a:gd name="connsiteX2" fmla="*/ 43489 w 5899895"/>
              <a:gd name="connsiteY2" fmla="*/ 9091 h 3832830"/>
              <a:gd name="connsiteX3" fmla="*/ 5899894 w 5899895"/>
              <a:gd name="connsiteY3" fmla="*/ 3829221 h 3832830"/>
              <a:gd name="connsiteX4" fmla="*/ 2921102 w 5899895"/>
              <a:gd name="connsiteY4" fmla="*/ 3829221 h 3832830"/>
              <a:gd name="connsiteX0" fmla="*/ 2923285 w 5902078"/>
              <a:gd name="connsiteY0" fmla="*/ 3829221 h 3832830"/>
              <a:gd name="connsiteX1" fmla="*/ 2183 w 5902078"/>
              <a:gd name="connsiteY1" fmla="*/ 3438599 h 3832830"/>
              <a:gd name="connsiteX2" fmla="*/ 45672 w 5902078"/>
              <a:gd name="connsiteY2" fmla="*/ 9091 h 3832830"/>
              <a:gd name="connsiteX3" fmla="*/ 5902077 w 5902078"/>
              <a:gd name="connsiteY3" fmla="*/ 3829221 h 3832830"/>
              <a:gd name="connsiteX4" fmla="*/ 2923285 w 5902078"/>
              <a:gd name="connsiteY4" fmla="*/ 3829221 h 3832830"/>
              <a:gd name="connsiteX0" fmla="*/ 2877613 w 5856406"/>
              <a:gd name="connsiteY0" fmla="*/ 3829221 h 3832830"/>
              <a:gd name="connsiteX1" fmla="*/ 7311 w 5856406"/>
              <a:gd name="connsiteY1" fmla="*/ 3641799 h 3832830"/>
              <a:gd name="connsiteX2" fmla="*/ 0 w 5856406"/>
              <a:gd name="connsiteY2" fmla="*/ 9091 h 3832830"/>
              <a:gd name="connsiteX3" fmla="*/ 5856405 w 5856406"/>
              <a:gd name="connsiteY3" fmla="*/ 3829221 h 3832830"/>
              <a:gd name="connsiteX4" fmla="*/ 2877613 w 5856406"/>
              <a:gd name="connsiteY4" fmla="*/ 3829221 h 3832830"/>
              <a:gd name="connsiteX0" fmla="*/ 2877613 w 5856406"/>
              <a:gd name="connsiteY0" fmla="*/ 3829221 h 3832830"/>
              <a:gd name="connsiteX1" fmla="*/ 7311 w 5856406"/>
              <a:gd name="connsiteY1" fmla="*/ 3641799 h 3832830"/>
              <a:gd name="connsiteX2" fmla="*/ 0 w 5856406"/>
              <a:gd name="connsiteY2" fmla="*/ 9091 h 3832830"/>
              <a:gd name="connsiteX3" fmla="*/ 5856405 w 5856406"/>
              <a:gd name="connsiteY3" fmla="*/ 3829221 h 3832830"/>
              <a:gd name="connsiteX4" fmla="*/ 2877613 w 5856406"/>
              <a:gd name="connsiteY4" fmla="*/ 3829221 h 3832830"/>
              <a:gd name="connsiteX0" fmla="*/ 2877613 w 5856406"/>
              <a:gd name="connsiteY0" fmla="*/ 3829221 h 3832830"/>
              <a:gd name="connsiteX1" fmla="*/ 7311 w 5856406"/>
              <a:gd name="connsiteY1" fmla="*/ 3641799 h 3832830"/>
              <a:gd name="connsiteX2" fmla="*/ 0 w 5856406"/>
              <a:gd name="connsiteY2" fmla="*/ 9091 h 3832830"/>
              <a:gd name="connsiteX3" fmla="*/ 5856405 w 5856406"/>
              <a:gd name="connsiteY3" fmla="*/ 3829221 h 3832830"/>
              <a:gd name="connsiteX4" fmla="*/ 2877613 w 5856406"/>
              <a:gd name="connsiteY4" fmla="*/ 3829221 h 3832830"/>
              <a:gd name="connsiteX0" fmla="*/ 2877613 w 5856406"/>
              <a:gd name="connsiteY0" fmla="*/ 3831645 h 3835254"/>
              <a:gd name="connsiteX1" fmla="*/ 7311 w 5856406"/>
              <a:gd name="connsiteY1" fmla="*/ 3166703 h 3835254"/>
              <a:gd name="connsiteX2" fmla="*/ 0 w 5856406"/>
              <a:gd name="connsiteY2" fmla="*/ 11515 h 3835254"/>
              <a:gd name="connsiteX3" fmla="*/ 5856405 w 5856406"/>
              <a:gd name="connsiteY3" fmla="*/ 3831645 h 3835254"/>
              <a:gd name="connsiteX4" fmla="*/ 2877613 w 5856406"/>
              <a:gd name="connsiteY4" fmla="*/ 3831645 h 3835254"/>
              <a:gd name="connsiteX0" fmla="*/ 2877613 w 5856406"/>
              <a:gd name="connsiteY0" fmla="*/ 3831645 h 3835254"/>
              <a:gd name="connsiteX1" fmla="*/ 7311 w 5856406"/>
              <a:gd name="connsiteY1" fmla="*/ 3166703 h 3835254"/>
              <a:gd name="connsiteX2" fmla="*/ 0 w 5856406"/>
              <a:gd name="connsiteY2" fmla="*/ 11515 h 3835254"/>
              <a:gd name="connsiteX3" fmla="*/ 5856405 w 5856406"/>
              <a:gd name="connsiteY3" fmla="*/ 3831645 h 3835254"/>
              <a:gd name="connsiteX4" fmla="*/ 2877613 w 5856406"/>
              <a:gd name="connsiteY4" fmla="*/ 3831645 h 3835254"/>
              <a:gd name="connsiteX0" fmla="*/ 5856405 w 5856405"/>
              <a:gd name="connsiteY0" fmla="*/ 3831645 h 4041255"/>
              <a:gd name="connsiteX1" fmla="*/ 7311 w 5856405"/>
              <a:gd name="connsiteY1" fmla="*/ 3166703 h 4041255"/>
              <a:gd name="connsiteX2" fmla="*/ 0 w 5856405"/>
              <a:gd name="connsiteY2" fmla="*/ 11515 h 4041255"/>
              <a:gd name="connsiteX3" fmla="*/ 5856405 w 5856405"/>
              <a:gd name="connsiteY3" fmla="*/ 3831645 h 4041255"/>
              <a:gd name="connsiteX0" fmla="*/ 5663365 w 5663365"/>
              <a:gd name="connsiteY0" fmla="*/ 3160177 h 3605647"/>
              <a:gd name="connsiteX1" fmla="*/ 7311 w 5663365"/>
              <a:gd name="connsiteY1" fmla="*/ 3175955 h 3605647"/>
              <a:gd name="connsiteX2" fmla="*/ 0 w 5663365"/>
              <a:gd name="connsiteY2" fmla="*/ 20767 h 3605647"/>
              <a:gd name="connsiteX3" fmla="*/ 5663365 w 5663365"/>
              <a:gd name="connsiteY3" fmla="*/ 3160177 h 3605647"/>
              <a:gd name="connsiteX0" fmla="*/ 5663365 w 5663365"/>
              <a:gd name="connsiteY0" fmla="*/ 3159521 h 3604991"/>
              <a:gd name="connsiteX1" fmla="*/ 7311 w 5663365"/>
              <a:gd name="connsiteY1" fmla="*/ 3175299 h 3604991"/>
              <a:gd name="connsiteX2" fmla="*/ 0 w 5663365"/>
              <a:gd name="connsiteY2" fmla="*/ 20111 h 3604991"/>
              <a:gd name="connsiteX3" fmla="*/ 5663365 w 5663365"/>
              <a:gd name="connsiteY3" fmla="*/ 3159521 h 3604991"/>
              <a:gd name="connsiteX0" fmla="*/ 5663365 w 5663365"/>
              <a:gd name="connsiteY0" fmla="*/ 3159521 h 3451523"/>
              <a:gd name="connsiteX1" fmla="*/ 7311 w 5663365"/>
              <a:gd name="connsiteY1" fmla="*/ 3175299 h 3451523"/>
              <a:gd name="connsiteX2" fmla="*/ 0 w 5663365"/>
              <a:gd name="connsiteY2" fmla="*/ 20111 h 3451523"/>
              <a:gd name="connsiteX3" fmla="*/ 5663365 w 5663365"/>
              <a:gd name="connsiteY3" fmla="*/ 3159521 h 3451523"/>
              <a:gd name="connsiteX0" fmla="*/ 5663365 w 5663395"/>
              <a:gd name="connsiteY0" fmla="*/ 3159521 h 3176172"/>
              <a:gd name="connsiteX1" fmla="*/ 7311 w 5663395"/>
              <a:gd name="connsiteY1" fmla="*/ 3175299 h 3176172"/>
              <a:gd name="connsiteX2" fmla="*/ 0 w 5663395"/>
              <a:gd name="connsiteY2" fmla="*/ 20111 h 3176172"/>
              <a:gd name="connsiteX3" fmla="*/ 5663365 w 5663395"/>
              <a:gd name="connsiteY3" fmla="*/ 3159521 h 3176172"/>
              <a:gd name="connsiteX0" fmla="*/ 5683685 w 5683707"/>
              <a:gd name="connsiteY0" fmla="*/ 3278005 h 3278005"/>
              <a:gd name="connsiteX1" fmla="*/ 7311 w 5683707"/>
              <a:gd name="connsiteY1" fmla="*/ 3171863 h 3278005"/>
              <a:gd name="connsiteX2" fmla="*/ 0 w 5683707"/>
              <a:gd name="connsiteY2" fmla="*/ 16675 h 3278005"/>
              <a:gd name="connsiteX3" fmla="*/ 5683685 w 5683707"/>
              <a:gd name="connsiteY3" fmla="*/ 3278005 h 3278005"/>
              <a:gd name="connsiteX0" fmla="*/ 5653205 w 5653241"/>
              <a:gd name="connsiteY0" fmla="*/ 3179190 h 3179190"/>
              <a:gd name="connsiteX1" fmla="*/ 7311 w 5653241"/>
              <a:gd name="connsiteY1" fmla="*/ 3174648 h 3179190"/>
              <a:gd name="connsiteX2" fmla="*/ 0 w 5653241"/>
              <a:gd name="connsiteY2" fmla="*/ 19460 h 3179190"/>
              <a:gd name="connsiteX3" fmla="*/ 5653205 w 5653241"/>
              <a:gd name="connsiteY3" fmla="*/ 3179190 h 3179190"/>
              <a:gd name="connsiteX0" fmla="*/ 5876725 w 5876729"/>
              <a:gd name="connsiteY0" fmla="*/ 3179190 h 3179190"/>
              <a:gd name="connsiteX1" fmla="*/ 7311 w 5876729"/>
              <a:gd name="connsiteY1" fmla="*/ 3174648 h 3179190"/>
              <a:gd name="connsiteX2" fmla="*/ 0 w 5876729"/>
              <a:gd name="connsiteY2" fmla="*/ 19460 h 3179190"/>
              <a:gd name="connsiteX3" fmla="*/ 5876725 w 5876729"/>
              <a:gd name="connsiteY3" fmla="*/ 3179190 h 3179190"/>
              <a:gd name="connsiteX0" fmla="*/ 5450005 w 5451189"/>
              <a:gd name="connsiteY0" fmla="*/ 3437322 h 3437322"/>
              <a:gd name="connsiteX1" fmla="*/ 7311 w 5451189"/>
              <a:gd name="connsiteY1" fmla="*/ 3168620 h 3437322"/>
              <a:gd name="connsiteX2" fmla="*/ 0 w 5451189"/>
              <a:gd name="connsiteY2" fmla="*/ 13432 h 3437322"/>
              <a:gd name="connsiteX3" fmla="*/ 5450005 w 5451189"/>
              <a:gd name="connsiteY3" fmla="*/ 3437322 h 3437322"/>
              <a:gd name="connsiteX0" fmla="*/ 5450005 w 5450006"/>
              <a:gd name="connsiteY0" fmla="*/ 3437322 h 3437322"/>
              <a:gd name="connsiteX1" fmla="*/ 7311 w 5450006"/>
              <a:gd name="connsiteY1" fmla="*/ 3168620 h 3437322"/>
              <a:gd name="connsiteX2" fmla="*/ 0 w 5450006"/>
              <a:gd name="connsiteY2" fmla="*/ 13432 h 3437322"/>
              <a:gd name="connsiteX3" fmla="*/ 5450005 w 5450006"/>
              <a:gd name="connsiteY3" fmla="*/ 3437322 h 3437322"/>
              <a:gd name="connsiteX0" fmla="*/ 5399205 w 5399206"/>
              <a:gd name="connsiteY0" fmla="*/ 3179190 h 3179190"/>
              <a:gd name="connsiteX1" fmla="*/ 7311 w 5399206"/>
              <a:gd name="connsiteY1" fmla="*/ 3174648 h 3179190"/>
              <a:gd name="connsiteX2" fmla="*/ 0 w 5399206"/>
              <a:gd name="connsiteY2" fmla="*/ 19460 h 3179190"/>
              <a:gd name="connsiteX3" fmla="*/ 5399205 w 5399206"/>
              <a:gd name="connsiteY3" fmla="*/ 3179190 h 3179190"/>
              <a:gd name="connsiteX0" fmla="*/ 5399205 w 5399206"/>
              <a:gd name="connsiteY0" fmla="*/ 3179190 h 3180755"/>
              <a:gd name="connsiteX1" fmla="*/ 7311 w 5399206"/>
              <a:gd name="connsiteY1" fmla="*/ 3174648 h 3180755"/>
              <a:gd name="connsiteX2" fmla="*/ 0 w 5399206"/>
              <a:gd name="connsiteY2" fmla="*/ 19460 h 3180755"/>
              <a:gd name="connsiteX3" fmla="*/ 5399205 w 5399206"/>
              <a:gd name="connsiteY3" fmla="*/ 3179190 h 3180755"/>
              <a:gd name="connsiteX0" fmla="*/ 5399205 w 5399206"/>
              <a:gd name="connsiteY0" fmla="*/ 3179190 h 3179190"/>
              <a:gd name="connsiteX1" fmla="*/ 7311 w 5399206"/>
              <a:gd name="connsiteY1" fmla="*/ 3174648 h 3179190"/>
              <a:gd name="connsiteX2" fmla="*/ 0 w 5399206"/>
              <a:gd name="connsiteY2" fmla="*/ 19460 h 3179190"/>
              <a:gd name="connsiteX3" fmla="*/ 5399205 w 5399206"/>
              <a:gd name="connsiteY3" fmla="*/ 3179190 h 3179190"/>
              <a:gd name="connsiteX0" fmla="*/ 5399205 w 5399206"/>
              <a:gd name="connsiteY0" fmla="*/ 3179190 h 3180755"/>
              <a:gd name="connsiteX1" fmla="*/ 7311 w 5399206"/>
              <a:gd name="connsiteY1" fmla="*/ 3174648 h 3180755"/>
              <a:gd name="connsiteX2" fmla="*/ 0 w 5399206"/>
              <a:gd name="connsiteY2" fmla="*/ 19460 h 3180755"/>
              <a:gd name="connsiteX3" fmla="*/ 5399205 w 5399206"/>
              <a:gd name="connsiteY3" fmla="*/ 3179190 h 3180755"/>
              <a:gd name="connsiteX0" fmla="*/ 5399205 w 5399205"/>
              <a:gd name="connsiteY0" fmla="*/ 3179190 h 3179190"/>
              <a:gd name="connsiteX1" fmla="*/ 7311 w 5399205"/>
              <a:gd name="connsiteY1" fmla="*/ 3174648 h 3179190"/>
              <a:gd name="connsiteX2" fmla="*/ 0 w 5399205"/>
              <a:gd name="connsiteY2" fmla="*/ 19460 h 3179190"/>
              <a:gd name="connsiteX3" fmla="*/ 5399205 w 5399205"/>
              <a:gd name="connsiteY3" fmla="*/ 3179190 h 3179190"/>
              <a:gd name="connsiteX0" fmla="*/ 5399205 w 5399205"/>
              <a:gd name="connsiteY0" fmla="*/ 3171246 h 3171246"/>
              <a:gd name="connsiteX1" fmla="*/ 7311 w 5399205"/>
              <a:gd name="connsiteY1" fmla="*/ 3166704 h 3171246"/>
              <a:gd name="connsiteX2" fmla="*/ 0 w 5399205"/>
              <a:gd name="connsiteY2" fmla="*/ 11516 h 3171246"/>
              <a:gd name="connsiteX3" fmla="*/ 5399205 w 5399205"/>
              <a:gd name="connsiteY3" fmla="*/ 3171246 h 3171246"/>
              <a:gd name="connsiteX0" fmla="*/ 5399205 w 5399205"/>
              <a:gd name="connsiteY0" fmla="*/ 3171246 h 3171246"/>
              <a:gd name="connsiteX1" fmla="*/ 7311 w 5399205"/>
              <a:gd name="connsiteY1" fmla="*/ 3166704 h 3171246"/>
              <a:gd name="connsiteX2" fmla="*/ 0 w 5399205"/>
              <a:gd name="connsiteY2" fmla="*/ 11516 h 3171246"/>
              <a:gd name="connsiteX3" fmla="*/ 5399205 w 5399205"/>
              <a:gd name="connsiteY3" fmla="*/ 3171246 h 3171246"/>
              <a:gd name="connsiteX0" fmla="*/ 5399205 w 5399205"/>
              <a:gd name="connsiteY0" fmla="*/ 3171246 h 3171246"/>
              <a:gd name="connsiteX1" fmla="*/ 7311 w 5399205"/>
              <a:gd name="connsiteY1" fmla="*/ 3166704 h 3171246"/>
              <a:gd name="connsiteX2" fmla="*/ 0 w 5399205"/>
              <a:gd name="connsiteY2" fmla="*/ 11516 h 3171246"/>
              <a:gd name="connsiteX3" fmla="*/ 5399205 w 5399205"/>
              <a:gd name="connsiteY3" fmla="*/ 3171246 h 3171246"/>
            </a:gdLst>
            <a:ahLst/>
            <a:cxnLst>
              <a:cxn ang="0">
                <a:pos x="connsiteX0" y="connsiteY0"/>
              </a:cxn>
              <a:cxn ang="0">
                <a:pos x="connsiteX1" y="connsiteY1"/>
              </a:cxn>
              <a:cxn ang="0">
                <a:pos x="connsiteX2" y="connsiteY2"/>
              </a:cxn>
              <a:cxn ang="0">
                <a:pos x="connsiteX3" y="connsiteY3"/>
              </a:cxn>
            </a:cxnLst>
            <a:rect l="l" t="t" r="r" b="b"/>
            <a:pathLst>
              <a:path w="5399205" h="3171246">
                <a:moveTo>
                  <a:pt x="5399205" y="3171246"/>
                </a:moveTo>
                <a:cubicBezTo>
                  <a:pt x="5400424" y="3158631"/>
                  <a:pt x="1907939" y="3173472"/>
                  <a:pt x="7311" y="3166704"/>
                </a:cubicBezTo>
                <a:cubicBezTo>
                  <a:pt x="4592" y="-487504"/>
                  <a:pt x="12192" y="40636"/>
                  <a:pt x="0" y="11516"/>
                </a:cubicBezTo>
                <a:cubicBezTo>
                  <a:pt x="2940304" y="8812"/>
                  <a:pt x="4177973" y="775217"/>
                  <a:pt x="5399205" y="3171246"/>
                </a:cubicBezTo>
                <a:close/>
              </a:path>
            </a:pathLst>
          </a:custGeom>
          <a:noFill/>
          <a:effectLst>
            <a:outerShdw dist="50800" dir="21540000" sx="102000" sy="102000" algn="ctr" rotWithShape="0">
              <a:schemeClr val="bg1"/>
            </a:outerShdw>
          </a:effectLst>
        </p:spPr>
        <p:txBody>
          <a:bodyPr/>
          <a:lstStyle>
            <a:lvl1pPr marL="0" indent="0">
              <a:buNone/>
              <a:defRPr>
                <a:solidFill>
                  <a:srgbClr val="FF0000"/>
                </a:solidFill>
              </a:defRPr>
            </a:lvl1pPr>
          </a:lstStyle>
          <a:p>
            <a:r>
              <a:rPr lang="en-US"/>
              <a:t>Click icon to add picture</a:t>
            </a:r>
            <a:endParaRPr lang="en-US" dirty="0"/>
          </a:p>
        </p:txBody>
      </p:sp>
    </p:spTree>
    <p:extLst>
      <p:ext uri="{BB962C8B-B14F-4D97-AF65-F5344CB8AC3E}">
        <p14:creationId xmlns:p14="http://schemas.microsoft.com/office/powerpoint/2010/main" val="2599147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7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93509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76058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3FC1C-988D-4E58-8A45-A4DD64757F0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105333-49ED-4675-9943-F0F85E34D0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36A482F-A230-45EA-A9F3-7755FD6C69E4}"/>
              </a:ext>
            </a:extLst>
          </p:cNvPr>
          <p:cNvSpPr>
            <a:spLocks noGrp="1"/>
          </p:cNvSpPr>
          <p:nvPr>
            <p:ph type="dt" sz="half" idx="10"/>
          </p:nvPr>
        </p:nvSpPr>
        <p:spPr/>
        <p:txBody>
          <a:bodyPr/>
          <a:lstStyle/>
          <a:p>
            <a:fld id="{109961B0-550F-455D-BFF6-E229AC02FE95}" type="datetimeFigureOut">
              <a:rPr lang="en-US" smtClean="0"/>
              <a:t>8/13/2021</a:t>
            </a:fld>
            <a:endParaRPr lang="en-US"/>
          </a:p>
        </p:txBody>
      </p:sp>
      <p:sp>
        <p:nvSpPr>
          <p:cNvPr id="5" name="Footer Placeholder 4">
            <a:extLst>
              <a:ext uri="{FF2B5EF4-FFF2-40B4-BE49-F238E27FC236}">
                <a16:creationId xmlns:a16="http://schemas.microsoft.com/office/drawing/2014/main" id="{3A25AF79-F5DD-4702-B871-C6F112EA07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CA8F64-0DB9-4E6E-B092-F46DE0BA776C}"/>
              </a:ext>
            </a:extLst>
          </p:cNvPr>
          <p:cNvSpPr>
            <a:spLocks noGrp="1"/>
          </p:cNvSpPr>
          <p:nvPr>
            <p:ph type="sldNum" sz="quarter" idx="12"/>
          </p:nvPr>
        </p:nvSpPr>
        <p:spPr/>
        <p:txBody>
          <a:bodyPr/>
          <a:lstStyle/>
          <a:p>
            <a:fld id="{5F4A69AE-D736-4244-8E77-1EF0FA5F0B23}" type="slidenum">
              <a:rPr lang="en-US" smtClean="0"/>
              <a:t>‹#›</a:t>
            </a:fld>
            <a:endParaRPr lang="en-US"/>
          </a:p>
        </p:txBody>
      </p:sp>
    </p:spTree>
    <p:extLst>
      <p:ext uri="{BB962C8B-B14F-4D97-AF65-F5344CB8AC3E}">
        <p14:creationId xmlns:p14="http://schemas.microsoft.com/office/powerpoint/2010/main" val="40715803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23466-FE42-4D59-9621-6E66F396D9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866EAD-379D-4ADD-9BC0-B1C011EC4F2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5B8443-7039-4913-8743-FE50E4A39A50}"/>
              </a:ext>
            </a:extLst>
          </p:cNvPr>
          <p:cNvSpPr>
            <a:spLocks noGrp="1"/>
          </p:cNvSpPr>
          <p:nvPr>
            <p:ph type="dt" sz="half" idx="10"/>
          </p:nvPr>
        </p:nvSpPr>
        <p:spPr/>
        <p:txBody>
          <a:bodyPr/>
          <a:lstStyle/>
          <a:p>
            <a:fld id="{109961B0-550F-455D-BFF6-E229AC02FE95}" type="datetimeFigureOut">
              <a:rPr lang="en-US" smtClean="0"/>
              <a:t>8/13/2021</a:t>
            </a:fld>
            <a:endParaRPr lang="en-US"/>
          </a:p>
        </p:txBody>
      </p:sp>
      <p:sp>
        <p:nvSpPr>
          <p:cNvPr id="5" name="Footer Placeholder 4">
            <a:extLst>
              <a:ext uri="{FF2B5EF4-FFF2-40B4-BE49-F238E27FC236}">
                <a16:creationId xmlns:a16="http://schemas.microsoft.com/office/drawing/2014/main" id="{B6300B91-C430-454A-A4E7-58DA832DF4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DA7DF9-B41A-4C96-AE4B-508C63EE18AF}"/>
              </a:ext>
            </a:extLst>
          </p:cNvPr>
          <p:cNvSpPr>
            <a:spLocks noGrp="1"/>
          </p:cNvSpPr>
          <p:nvPr>
            <p:ph type="sldNum" sz="quarter" idx="12"/>
          </p:nvPr>
        </p:nvSpPr>
        <p:spPr/>
        <p:txBody>
          <a:bodyPr/>
          <a:lstStyle/>
          <a:p>
            <a:fld id="{5F4A69AE-D736-4244-8E77-1EF0FA5F0B23}" type="slidenum">
              <a:rPr lang="en-US" smtClean="0"/>
              <a:t>‹#›</a:t>
            </a:fld>
            <a:endParaRPr lang="en-US"/>
          </a:p>
        </p:txBody>
      </p:sp>
    </p:spTree>
    <p:extLst>
      <p:ext uri="{BB962C8B-B14F-4D97-AF65-F5344CB8AC3E}">
        <p14:creationId xmlns:p14="http://schemas.microsoft.com/office/powerpoint/2010/main" val="3556447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B69AD-A711-4CE9-86A9-F8B47BBB043F}"/>
              </a:ext>
            </a:extLst>
          </p:cNvPr>
          <p:cNvSpPr>
            <a:spLocks noGrp="1"/>
          </p:cNvSpPr>
          <p:nvPr>
            <p:ph type="ctrTitle" hasCustomPrompt="1"/>
          </p:nvPr>
        </p:nvSpPr>
        <p:spPr>
          <a:xfrm>
            <a:off x="547644" y="413289"/>
            <a:ext cx="8238547" cy="2449181"/>
          </a:xfrm>
          <a:prstGeom prst="rect">
            <a:avLst/>
          </a:prstGeom>
          <a:noFill/>
          <a:ln>
            <a:noFill/>
          </a:ln>
          <a:effectLst>
            <a:softEdge rad="0"/>
          </a:effectLst>
        </p:spPr>
        <p:txBody>
          <a:bodyPr anchor="b">
            <a:noAutofit/>
          </a:bodyPr>
          <a:lstStyle>
            <a:lvl1pPr algn="l">
              <a:defRPr sz="4800" cap="none" baseline="0">
                <a:solidFill>
                  <a:schemeClr val="tx2"/>
                </a:solidFill>
                <a:latin typeface="Calibri" panose="020F0502020204030204" pitchFamily="34" charset="0"/>
              </a:defRPr>
            </a:lvl1pPr>
          </a:lstStyle>
          <a:p>
            <a:r>
              <a:rPr lang="en-US" dirty="0"/>
              <a:t>Cover Slide: Insert Long Presentation Title</a:t>
            </a:r>
          </a:p>
        </p:txBody>
      </p:sp>
      <p:sp>
        <p:nvSpPr>
          <p:cNvPr id="3" name="Subtitle 2">
            <a:extLst>
              <a:ext uri="{FF2B5EF4-FFF2-40B4-BE49-F238E27FC236}">
                <a16:creationId xmlns:a16="http://schemas.microsoft.com/office/drawing/2014/main" id="{BD2AD8BC-177E-4F26-8847-9540EB4648D6}"/>
              </a:ext>
            </a:extLst>
          </p:cNvPr>
          <p:cNvSpPr>
            <a:spLocks noGrp="1"/>
          </p:cNvSpPr>
          <p:nvPr>
            <p:ph type="subTitle" idx="1" hasCustomPrompt="1"/>
          </p:nvPr>
        </p:nvSpPr>
        <p:spPr>
          <a:xfrm>
            <a:off x="547645" y="2970149"/>
            <a:ext cx="8238546" cy="449416"/>
          </a:xfrm>
        </p:spPr>
        <p:txBody>
          <a:bodyPr>
            <a:noAutofit/>
          </a:bodyPr>
          <a:lstStyle>
            <a:lvl1pPr marL="0" indent="0" algn="l">
              <a:buNone/>
              <a:defRPr sz="3000" b="0">
                <a:solidFill>
                  <a:srgbClr val="3D3D3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presentation subtitle</a:t>
            </a:r>
          </a:p>
        </p:txBody>
      </p:sp>
      <p:pic>
        <p:nvPicPr>
          <p:cNvPr id="9" name="Picture 8">
            <a:extLst>
              <a:ext uri="{FF2B5EF4-FFF2-40B4-BE49-F238E27FC236}">
                <a16:creationId xmlns:a16="http://schemas.microsoft.com/office/drawing/2014/main" id="{8C91D3C5-1CF1-684B-9B37-77BB2719CE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7603" y="4667322"/>
            <a:ext cx="2234147" cy="1709414"/>
          </a:xfrm>
          <a:prstGeom prst="rect">
            <a:avLst/>
          </a:prstGeom>
        </p:spPr>
      </p:pic>
      <p:sp>
        <p:nvSpPr>
          <p:cNvPr id="6" name="Picture Placeholder 7">
            <a:extLst>
              <a:ext uri="{FF2B5EF4-FFF2-40B4-BE49-F238E27FC236}">
                <a16:creationId xmlns:a16="http://schemas.microsoft.com/office/drawing/2014/main" id="{C64F4BFD-1A1D-9444-BA9E-11B552B16E9B}"/>
              </a:ext>
            </a:extLst>
          </p:cNvPr>
          <p:cNvSpPr>
            <a:spLocks noGrp="1"/>
          </p:cNvSpPr>
          <p:nvPr>
            <p:ph type="pic" sz="quarter" idx="11"/>
          </p:nvPr>
        </p:nvSpPr>
        <p:spPr>
          <a:xfrm>
            <a:off x="3878" y="3688814"/>
            <a:ext cx="5399205" cy="3171246"/>
          </a:xfrm>
          <a:custGeom>
            <a:avLst/>
            <a:gdLst>
              <a:gd name="connsiteX0" fmla="*/ 0 w 10623176"/>
              <a:gd name="connsiteY0" fmla="*/ 4941794 h 9883588"/>
              <a:gd name="connsiteX1" fmla="*/ 5311588 w 10623176"/>
              <a:gd name="connsiteY1" fmla="*/ 0 h 9883588"/>
              <a:gd name="connsiteX2" fmla="*/ 10623176 w 10623176"/>
              <a:gd name="connsiteY2" fmla="*/ 4941794 h 9883588"/>
              <a:gd name="connsiteX3" fmla="*/ 5311588 w 10623176"/>
              <a:gd name="connsiteY3" fmla="*/ 9883588 h 9883588"/>
              <a:gd name="connsiteX4" fmla="*/ 0 w 10623176"/>
              <a:gd name="connsiteY4" fmla="*/ 4941794 h 9883588"/>
              <a:gd name="connsiteX0" fmla="*/ 24381 w 6112133"/>
              <a:gd name="connsiteY0" fmla="*/ 3571460 h 9930821"/>
              <a:gd name="connsiteX1" fmla="*/ 800545 w 6112133"/>
              <a:gd name="connsiteY1" fmla="*/ 31746 h 9930821"/>
              <a:gd name="connsiteX2" fmla="*/ 6112133 w 6112133"/>
              <a:gd name="connsiteY2" fmla="*/ 4973540 h 9930821"/>
              <a:gd name="connsiteX3" fmla="*/ 800545 w 6112133"/>
              <a:gd name="connsiteY3" fmla="*/ 9915334 h 9930821"/>
              <a:gd name="connsiteX4" fmla="*/ 24381 w 6112133"/>
              <a:gd name="connsiteY4" fmla="*/ 3571460 h 9930821"/>
              <a:gd name="connsiteX0" fmla="*/ 21929 w 6121873"/>
              <a:gd name="connsiteY0" fmla="*/ 3663517 h 9923414"/>
              <a:gd name="connsiteX1" fmla="*/ 810285 w 6121873"/>
              <a:gd name="connsiteY1" fmla="*/ 26267 h 9923414"/>
              <a:gd name="connsiteX2" fmla="*/ 6121873 w 6121873"/>
              <a:gd name="connsiteY2" fmla="*/ 4968061 h 9923414"/>
              <a:gd name="connsiteX3" fmla="*/ 810285 w 6121873"/>
              <a:gd name="connsiteY3" fmla="*/ 9909855 h 9923414"/>
              <a:gd name="connsiteX4" fmla="*/ 21929 w 6121873"/>
              <a:gd name="connsiteY4" fmla="*/ 3663517 h 9923414"/>
              <a:gd name="connsiteX0" fmla="*/ 458239 w 6558183"/>
              <a:gd name="connsiteY0" fmla="*/ 3647679 h 5932606"/>
              <a:gd name="connsiteX1" fmla="*/ 1246595 w 6558183"/>
              <a:gd name="connsiteY1" fmla="*/ 10429 h 5932606"/>
              <a:gd name="connsiteX2" fmla="*/ 6558183 w 6558183"/>
              <a:gd name="connsiteY2" fmla="*/ 4952223 h 5932606"/>
              <a:gd name="connsiteX3" fmla="*/ 490691 w 6558183"/>
              <a:gd name="connsiteY3" fmla="*/ 3651713 h 5932606"/>
              <a:gd name="connsiteX4" fmla="*/ 458239 w 6558183"/>
              <a:gd name="connsiteY4" fmla="*/ 3647679 h 5932606"/>
              <a:gd name="connsiteX0" fmla="*/ 458239 w 6558183"/>
              <a:gd name="connsiteY0" fmla="*/ 3647679 h 5932606"/>
              <a:gd name="connsiteX1" fmla="*/ 1246595 w 6558183"/>
              <a:gd name="connsiteY1" fmla="*/ 10429 h 5932606"/>
              <a:gd name="connsiteX2" fmla="*/ 6558183 w 6558183"/>
              <a:gd name="connsiteY2" fmla="*/ 4952223 h 5932606"/>
              <a:gd name="connsiteX3" fmla="*/ 490691 w 6558183"/>
              <a:gd name="connsiteY3" fmla="*/ 3651713 h 5932606"/>
              <a:gd name="connsiteX4" fmla="*/ 458239 w 6558183"/>
              <a:gd name="connsiteY4" fmla="*/ 3647679 h 5932606"/>
              <a:gd name="connsiteX0" fmla="*/ 451954 w 6466554"/>
              <a:gd name="connsiteY0" fmla="*/ 3637250 h 4851308"/>
              <a:gd name="connsiteX1" fmla="*/ 1240310 w 6466554"/>
              <a:gd name="connsiteY1" fmla="*/ 0 h 4851308"/>
              <a:gd name="connsiteX2" fmla="*/ 6466554 w 6466554"/>
              <a:gd name="connsiteY2" fmla="*/ 3637250 h 4851308"/>
              <a:gd name="connsiteX3" fmla="*/ 484406 w 6466554"/>
              <a:gd name="connsiteY3" fmla="*/ 3641284 h 4851308"/>
              <a:gd name="connsiteX4" fmla="*/ 451954 w 6466554"/>
              <a:gd name="connsiteY4" fmla="*/ 3637250 h 4851308"/>
              <a:gd name="connsiteX0" fmla="*/ 449936 w 6464536"/>
              <a:gd name="connsiteY0" fmla="*/ 3649442 h 4863500"/>
              <a:gd name="connsiteX1" fmla="*/ 445812 w 6464536"/>
              <a:gd name="connsiteY1" fmla="*/ 0 h 4863500"/>
              <a:gd name="connsiteX2" fmla="*/ 6464536 w 6464536"/>
              <a:gd name="connsiteY2" fmla="*/ 3649442 h 4863500"/>
              <a:gd name="connsiteX3" fmla="*/ 482388 w 6464536"/>
              <a:gd name="connsiteY3" fmla="*/ 3653476 h 4863500"/>
              <a:gd name="connsiteX4" fmla="*/ 449936 w 6464536"/>
              <a:gd name="connsiteY4" fmla="*/ 3649442 h 4863500"/>
              <a:gd name="connsiteX0" fmla="*/ 612495 w 6627095"/>
              <a:gd name="connsiteY0" fmla="*/ 3759557 h 4973615"/>
              <a:gd name="connsiteX1" fmla="*/ 608371 w 6627095"/>
              <a:gd name="connsiteY1" fmla="*/ 110115 h 4973615"/>
              <a:gd name="connsiteX2" fmla="*/ 6627095 w 6627095"/>
              <a:gd name="connsiteY2" fmla="*/ 3759557 h 4973615"/>
              <a:gd name="connsiteX3" fmla="*/ 644947 w 6627095"/>
              <a:gd name="connsiteY3" fmla="*/ 3763591 h 4973615"/>
              <a:gd name="connsiteX4" fmla="*/ 612495 w 6627095"/>
              <a:gd name="connsiteY4" fmla="*/ 3759557 h 4973615"/>
              <a:gd name="connsiteX0" fmla="*/ 420250 w 6434850"/>
              <a:gd name="connsiteY0" fmla="*/ 3717008 h 4931066"/>
              <a:gd name="connsiteX1" fmla="*/ 416126 w 6434850"/>
              <a:gd name="connsiteY1" fmla="*/ 67566 h 4931066"/>
              <a:gd name="connsiteX2" fmla="*/ 6434850 w 6434850"/>
              <a:gd name="connsiteY2" fmla="*/ 3717008 h 4931066"/>
              <a:gd name="connsiteX3" fmla="*/ 452702 w 6434850"/>
              <a:gd name="connsiteY3" fmla="*/ 3721042 h 4931066"/>
              <a:gd name="connsiteX4" fmla="*/ 420250 w 6434850"/>
              <a:gd name="connsiteY4" fmla="*/ 3717008 h 4931066"/>
              <a:gd name="connsiteX0" fmla="*/ 420250 w 6434850"/>
              <a:gd name="connsiteY0" fmla="*/ 3744803 h 4958861"/>
              <a:gd name="connsiteX1" fmla="*/ 416126 w 6434850"/>
              <a:gd name="connsiteY1" fmla="*/ 95361 h 4958861"/>
              <a:gd name="connsiteX2" fmla="*/ 6434850 w 6434850"/>
              <a:gd name="connsiteY2" fmla="*/ 3744803 h 4958861"/>
              <a:gd name="connsiteX3" fmla="*/ 452702 w 6434850"/>
              <a:gd name="connsiteY3" fmla="*/ 3748837 h 4958861"/>
              <a:gd name="connsiteX4" fmla="*/ 420250 w 6434850"/>
              <a:gd name="connsiteY4" fmla="*/ 3744803 h 4958861"/>
              <a:gd name="connsiteX0" fmla="*/ 420250 w 6434850"/>
              <a:gd name="connsiteY0" fmla="*/ 3744803 h 4958861"/>
              <a:gd name="connsiteX1" fmla="*/ 416126 w 6434850"/>
              <a:gd name="connsiteY1" fmla="*/ 95361 h 4958861"/>
              <a:gd name="connsiteX2" fmla="*/ 6434850 w 6434850"/>
              <a:gd name="connsiteY2" fmla="*/ 3744803 h 4958861"/>
              <a:gd name="connsiteX3" fmla="*/ 452702 w 6434850"/>
              <a:gd name="connsiteY3" fmla="*/ 3748837 h 4958861"/>
              <a:gd name="connsiteX4" fmla="*/ 420250 w 6434850"/>
              <a:gd name="connsiteY4" fmla="*/ 3744803 h 4958861"/>
              <a:gd name="connsiteX0" fmla="*/ 418860 w 6433460"/>
              <a:gd name="connsiteY0" fmla="*/ 3837936 h 5051994"/>
              <a:gd name="connsiteX1" fmla="*/ 378160 w 6433460"/>
              <a:gd name="connsiteY1" fmla="*/ 90958 h 5051994"/>
              <a:gd name="connsiteX2" fmla="*/ 6433460 w 6433460"/>
              <a:gd name="connsiteY2" fmla="*/ 3837936 h 5051994"/>
              <a:gd name="connsiteX3" fmla="*/ 451312 w 6433460"/>
              <a:gd name="connsiteY3" fmla="*/ 3841970 h 5051994"/>
              <a:gd name="connsiteX4" fmla="*/ 418860 w 6433460"/>
              <a:gd name="connsiteY4" fmla="*/ 3837936 h 5051994"/>
              <a:gd name="connsiteX0" fmla="*/ 472187 w 6486787"/>
              <a:gd name="connsiteY0" fmla="*/ 3746995 h 4961053"/>
              <a:gd name="connsiteX1" fmla="*/ 488323 w 6486787"/>
              <a:gd name="connsiteY1" fmla="*/ 3775413 h 4961053"/>
              <a:gd name="connsiteX2" fmla="*/ 431487 w 6486787"/>
              <a:gd name="connsiteY2" fmla="*/ 17 h 4961053"/>
              <a:gd name="connsiteX3" fmla="*/ 6486787 w 6486787"/>
              <a:gd name="connsiteY3" fmla="*/ 3746995 h 4961053"/>
              <a:gd name="connsiteX4" fmla="*/ 504639 w 6486787"/>
              <a:gd name="connsiteY4" fmla="*/ 3751029 h 4961053"/>
              <a:gd name="connsiteX5" fmla="*/ 472187 w 6486787"/>
              <a:gd name="connsiteY5" fmla="*/ 3746995 h 4961053"/>
              <a:gd name="connsiteX0" fmla="*/ 4 w 7209420"/>
              <a:gd name="connsiteY0" fmla="*/ 4490707 h 4933934"/>
              <a:gd name="connsiteX1" fmla="*/ 1210956 w 7209420"/>
              <a:gd name="connsiteY1" fmla="*/ 3775413 h 4933934"/>
              <a:gd name="connsiteX2" fmla="*/ 1154120 w 7209420"/>
              <a:gd name="connsiteY2" fmla="*/ 17 h 4933934"/>
              <a:gd name="connsiteX3" fmla="*/ 7209420 w 7209420"/>
              <a:gd name="connsiteY3" fmla="*/ 3746995 h 4933934"/>
              <a:gd name="connsiteX4" fmla="*/ 1227272 w 7209420"/>
              <a:gd name="connsiteY4" fmla="*/ 3751029 h 4933934"/>
              <a:gd name="connsiteX5" fmla="*/ 4 w 7209420"/>
              <a:gd name="connsiteY5" fmla="*/ 4490707 h 4933934"/>
              <a:gd name="connsiteX0" fmla="*/ 15510 w 7224926"/>
              <a:gd name="connsiteY0" fmla="*/ 4490707 h 4716995"/>
              <a:gd name="connsiteX1" fmla="*/ 1226462 w 7224926"/>
              <a:gd name="connsiteY1" fmla="*/ 3775413 h 4716995"/>
              <a:gd name="connsiteX2" fmla="*/ 1169626 w 7224926"/>
              <a:gd name="connsiteY2" fmla="*/ 17 h 4716995"/>
              <a:gd name="connsiteX3" fmla="*/ 7224926 w 7224926"/>
              <a:gd name="connsiteY3" fmla="*/ 3746995 h 4716995"/>
              <a:gd name="connsiteX4" fmla="*/ 1072090 w 7224926"/>
              <a:gd name="connsiteY4" fmla="*/ 2690325 h 4716995"/>
              <a:gd name="connsiteX5" fmla="*/ 15510 w 7224926"/>
              <a:gd name="connsiteY5" fmla="*/ 4490707 h 4716995"/>
              <a:gd name="connsiteX0" fmla="*/ 258989 w 7468405"/>
              <a:gd name="connsiteY0" fmla="*/ 4490707 h 4490869"/>
              <a:gd name="connsiteX1" fmla="*/ 1469941 w 7468405"/>
              <a:gd name="connsiteY1" fmla="*/ 3775413 h 4490869"/>
              <a:gd name="connsiteX2" fmla="*/ 1413105 w 7468405"/>
              <a:gd name="connsiteY2" fmla="*/ 17 h 4490869"/>
              <a:gd name="connsiteX3" fmla="*/ 7468405 w 7468405"/>
              <a:gd name="connsiteY3" fmla="*/ 3746995 h 4490869"/>
              <a:gd name="connsiteX4" fmla="*/ 258989 w 7468405"/>
              <a:gd name="connsiteY4" fmla="*/ 4490707 h 4490869"/>
              <a:gd name="connsiteX0" fmla="*/ 258989 w 7468405"/>
              <a:gd name="connsiteY0" fmla="*/ 4490707 h 4490869"/>
              <a:gd name="connsiteX1" fmla="*/ 1469941 w 7468405"/>
              <a:gd name="connsiteY1" fmla="*/ 3775413 h 4490869"/>
              <a:gd name="connsiteX2" fmla="*/ 1413105 w 7468405"/>
              <a:gd name="connsiteY2" fmla="*/ 17 h 4490869"/>
              <a:gd name="connsiteX3" fmla="*/ 7468405 w 7468405"/>
              <a:gd name="connsiteY3" fmla="*/ 3746995 h 4490869"/>
              <a:gd name="connsiteX4" fmla="*/ 258989 w 7468405"/>
              <a:gd name="connsiteY4" fmla="*/ 4490707 h 4490869"/>
              <a:gd name="connsiteX0" fmla="*/ 3032508 w 6486788"/>
              <a:gd name="connsiteY0" fmla="*/ 3722611 h 4072415"/>
              <a:gd name="connsiteX1" fmla="*/ 488324 w 6486788"/>
              <a:gd name="connsiteY1" fmla="*/ 3775413 h 4072415"/>
              <a:gd name="connsiteX2" fmla="*/ 431488 w 6486788"/>
              <a:gd name="connsiteY2" fmla="*/ 17 h 4072415"/>
              <a:gd name="connsiteX3" fmla="*/ 6486788 w 6486788"/>
              <a:gd name="connsiteY3" fmla="*/ 3746995 h 4072415"/>
              <a:gd name="connsiteX4" fmla="*/ 3032508 w 6486788"/>
              <a:gd name="connsiteY4" fmla="*/ 3722611 h 4072415"/>
              <a:gd name="connsiteX0" fmla="*/ 3032508 w 6486788"/>
              <a:gd name="connsiteY0" fmla="*/ 3722611 h 4072415"/>
              <a:gd name="connsiteX1" fmla="*/ 488324 w 6486788"/>
              <a:gd name="connsiteY1" fmla="*/ 3775413 h 4072415"/>
              <a:gd name="connsiteX2" fmla="*/ 431488 w 6486788"/>
              <a:gd name="connsiteY2" fmla="*/ 17 h 4072415"/>
              <a:gd name="connsiteX3" fmla="*/ 6486788 w 6486788"/>
              <a:gd name="connsiteY3" fmla="*/ 3746995 h 4072415"/>
              <a:gd name="connsiteX4" fmla="*/ 3032508 w 6486788"/>
              <a:gd name="connsiteY4" fmla="*/ 3722611 h 4072415"/>
              <a:gd name="connsiteX0" fmla="*/ 3032508 w 6486790"/>
              <a:gd name="connsiteY0" fmla="*/ 3722611 h 4040880"/>
              <a:gd name="connsiteX1" fmla="*/ 488324 w 6486790"/>
              <a:gd name="connsiteY1" fmla="*/ 3775413 h 4040880"/>
              <a:gd name="connsiteX2" fmla="*/ 431488 w 6486790"/>
              <a:gd name="connsiteY2" fmla="*/ 17 h 4040880"/>
              <a:gd name="connsiteX3" fmla="*/ 6486788 w 6486790"/>
              <a:gd name="connsiteY3" fmla="*/ 3746995 h 4040880"/>
              <a:gd name="connsiteX4" fmla="*/ 3032508 w 6486790"/>
              <a:gd name="connsiteY4" fmla="*/ 3722611 h 4040880"/>
              <a:gd name="connsiteX0" fmla="*/ 3032508 w 6486790"/>
              <a:gd name="connsiteY0" fmla="*/ 3722611 h 3775413"/>
              <a:gd name="connsiteX1" fmla="*/ 488324 w 6486790"/>
              <a:gd name="connsiteY1" fmla="*/ 3775413 h 3775413"/>
              <a:gd name="connsiteX2" fmla="*/ 431488 w 6486790"/>
              <a:gd name="connsiteY2" fmla="*/ 17 h 3775413"/>
              <a:gd name="connsiteX3" fmla="*/ 6486788 w 6486790"/>
              <a:gd name="connsiteY3" fmla="*/ 3746995 h 3775413"/>
              <a:gd name="connsiteX4" fmla="*/ 3032508 w 6486790"/>
              <a:gd name="connsiteY4" fmla="*/ 3722611 h 3775413"/>
              <a:gd name="connsiteX0" fmla="*/ 3061084 w 6515366"/>
              <a:gd name="connsiteY0" fmla="*/ 3722611 h 3885141"/>
              <a:gd name="connsiteX1" fmla="*/ 407172 w 6515366"/>
              <a:gd name="connsiteY1" fmla="*/ 3885141 h 3885141"/>
              <a:gd name="connsiteX2" fmla="*/ 460064 w 6515366"/>
              <a:gd name="connsiteY2" fmla="*/ 17 h 3885141"/>
              <a:gd name="connsiteX3" fmla="*/ 6515364 w 6515366"/>
              <a:gd name="connsiteY3" fmla="*/ 3746995 h 3885141"/>
              <a:gd name="connsiteX4" fmla="*/ 3061084 w 6515366"/>
              <a:gd name="connsiteY4" fmla="*/ 3722611 h 3885141"/>
              <a:gd name="connsiteX0" fmla="*/ 3109852 w 6515366"/>
              <a:gd name="connsiteY0" fmla="*/ 3820147 h 3885141"/>
              <a:gd name="connsiteX1" fmla="*/ 407172 w 6515366"/>
              <a:gd name="connsiteY1" fmla="*/ 3885141 h 3885141"/>
              <a:gd name="connsiteX2" fmla="*/ 460064 w 6515366"/>
              <a:gd name="connsiteY2" fmla="*/ 17 h 3885141"/>
              <a:gd name="connsiteX3" fmla="*/ 6515364 w 6515366"/>
              <a:gd name="connsiteY3" fmla="*/ 3746995 h 3885141"/>
              <a:gd name="connsiteX4" fmla="*/ 3109852 w 6515366"/>
              <a:gd name="connsiteY4" fmla="*/ 3820147 h 3885141"/>
              <a:gd name="connsiteX0" fmla="*/ 3109852 w 6527558"/>
              <a:gd name="connsiteY0" fmla="*/ 3820146 h 3885140"/>
              <a:gd name="connsiteX1" fmla="*/ 407172 w 6527558"/>
              <a:gd name="connsiteY1" fmla="*/ 3885140 h 3885140"/>
              <a:gd name="connsiteX2" fmla="*/ 460064 w 6527558"/>
              <a:gd name="connsiteY2" fmla="*/ 16 h 3885140"/>
              <a:gd name="connsiteX3" fmla="*/ 6527556 w 6527558"/>
              <a:gd name="connsiteY3" fmla="*/ 3832338 h 3885140"/>
              <a:gd name="connsiteX4" fmla="*/ 3109852 w 6527558"/>
              <a:gd name="connsiteY4" fmla="*/ 3820146 h 3885140"/>
              <a:gd name="connsiteX0" fmla="*/ 3109852 w 6527558"/>
              <a:gd name="connsiteY0" fmla="*/ 4007460 h 4072454"/>
              <a:gd name="connsiteX1" fmla="*/ 407172 w 6527558"/>
              <a:gd name="connsiteY1" fmla="*/ 4072454 h 4072454"/>
              <a:gd name="connsiteX2" fmla="*/ 460064 w 6527558"/>
              <a:gd name="connsiteY2" fmla="*/ 187330 h 4072454"/>
              <a:gd name="connsiteX3" fmla="*/ 6527556 w 6527558"/>
              <a:gd name="connsiteY3" fmla="*/ 4019652 h 4072454"/>
              <a:gd name="connsiteX4" fmla="*/ 3109852 w 6527558"/>
              <a:gd name="connsiteY4" fmla="*/ 4007460 h 4072454"/>
              <a:gd name="connsiteX0" fmla="*/ 3109852 w 6612902"/>
              <a:gd name="connsiteY0" fmla="*/ 4009095 h 4074089"/>
              <a:gd name="connsiteX1" fmla="*/ 407172 w 6612902"/>
              <a:gd name="connsiteY1" fmla="*/ 4074089 h 4074089"/>
              <a:gd name="connsiteX2" fmla="*/ 460064 w 6612902"/>
              <a:gd name="connsiteY2" fmla="*/ 188965 h 4074089"/>
              <a:gd name="connsiteX3" fmla="*/ 6612900 w 6612902"/>
              <a:gd name="connsiteY3" fmla="*/ 3996903 h 4074089"/>
              <a:gd name="connsiteX4" fmla="*/ 3109852 w 6612902"/>
              <a:gd name="connsiteY4" fmla="*/ 4009095 h 4074089"/>
              <a:gd name="connsiteX0" fmla="*/ 2715566 w 6218616"/>
              <a:gd name="connsiteY0" fmla="*/ 4009095 h 4074089"/>
              <a:gd name="connsiteX1" fmla="*/ 12886 w 6218616"/>
              <a:gd name="connsiteY1" fmla="*/ 4074089 h 4074089"/>
              <a:gd name="connsiteX2" fmla="*/ 65778 w 6218616"/>
              <a:gd name="connsiteY2" fmla="*/ 188965 h 4074089"/>
              <a:gd name="connsiteX3" fmla="*/ 6218614 w 6218616"/>
              <a:gd name="connsiteY3" fmla="*/ 3996903 h 4074089"/>
              <a:gd name="connsiteX4" fmla="*/ 2715566 w 6218616"/>
              <a:gd name="connsiteY4" fmla="*/ 4009095 h 4074089"/>
              <a:gd name="connsiteX0" fmla="*/ 2765171 w 6268221"/>
              <a:gd name="connsiteY0" fmla="*/ 4009095 h 4074089"/>
              <a:gd name="connsiteX1" fmla="*/ 62491 w 6268221"/>
              <a:gd name="connsiteY1" fmla="*/ 4074089 h 4074089"/>
              <a:gd name="connsiteX2" fmla="*/ 115383 w 6268221"/>
              <a:gd name="connsiteY2" fmla="*/ 188965 h 4074089"/>
              <a:gd name="connsiteX3" fmla="*/ 6268219 w 6268221"/>
              <a:gd name="connsiteY3" fmla="*/ 3996903 h 4074089"/>
              <a:gd name="connsiteX4" fmla="*/ 2765171 w 6268221"/>
              <a:gd name="connsiteY4" fmla="*/ 4009095 h 4074089"/>
              <a:gd name="connsiteX0" fmla="*/ 2770431 w 6273481"/>
              <a:gd name="connsiteY0" fmla="*/ 4009095 h 4074089"/>
              <a:gd name="connsiteX1" fmla="*/ 67751 w 6273481"/>
              <a:gd name="connsiteY1" fmla="*/ 4074089 h 4074089"/>
              <a:gd name="connsiteX2" fmla="*/ 120643 w 6273481"/>
              <a:gd name="connsiteY2" fmla="*/ 188965 h 4074089"/>
              <a:gd name="connsiteX3" fmla="*/ 6273479 w 6273481"/>
              <a:gd name="connsiteY3" fmla="*/ 3996903 h 4074089"/>
              <a:gd name="connsiteX4" fmla="*/ 2770431 w 6273481"/>
              <a:gd name="connsiteY4" fmla="*/ 4009095 h 4074089"/>
              <a:gd name="connsiteX0" fmla="*/ 2770431 w 6273481"/>
              <a:gd name="connsiteY0" fmla="*/ 3903029 h 3968023"/>
              <a:gd name="connsiteX1" fmla="*/ 67751 w 6273481"/>
              <a:gd name="connsiteY1" fmla="*/ 3968023 h 3968023"/>
              <a:gd name="connsiteX2" fmla="*/ 120643 w 6273481"/>
              <a:gd name="connsiteY2" fmla="*/ 82899 h 3968023"/>
              <a:gd name="connsiteX3" fmla="*/ 6273479 w 6273481"/>
              <a:gd name="connsiteY3" fmla="*/ 3890837 h 3968023"/>
              <a:gd name="connsiteX4" fmla="*/ 2770431 w 6273481"/>
              <a:gd name="connsiteY4" fmla="*/ 3903029 h 3968023"/>
              <a:gd name="connsiteX0" fmla="*/ 2778484 w 6281534"/>
              <a:gd name="connsiteY0" fmla="*/ 4032181 h 4097175"/>
              <a:gd name="connsiteX1" fmla="*/ 75804 w 6281534"/>
              <a:gd name="connsiteY1" fmla="*/ 4097175 h 4097175"/>
              <a:gd name="connsiteX2" fmla="*/ 116504 w 6281534"/>
              <a:gd name="connsiteY2" fmla="*/ 77939 h 4097175"/>
              <a:gd name="connsiteX3" fmla="*/ 6281532 w 6281534"/>
              <a:gd name="connsiteY3" fmla="*/ 4019989 h 4097175"/>
              <a:gd name="connsiteX4" fmla="*/ 2778484 w 6281534"/>
              <a:gd name="connsiteY4" fmla="*/ 4032181 h 4097175"/>
              <a:gd name="connsiteX0" fmla="*/ 2778484 w 6281534"/>
              <a:gd name="connsiteY0" fmla="*/ 3993856 h 4058850"/>
              <a:gd name="connsiteX1" fmla="*/ 75804 w 6281534"/>
              <a:gd name="connsiteY1" fmla="*/ 4058850 h 4058850"/>
              <a:gd name="connsiteX2" fmla="*/ 116504 w 6281534"/>
              <a:gd name="connsiteY2" fmla="*/ 39614 h 4058850"/>
              <a:gd name="connsiteX3" fmla="*/ 6281532 w 6281534"/>
              <a:gd name="connsiteY3" fmla="*/ 3981664 h 4058850"/>
              <a:gd name="connsiteX4" fmla="*/ 2778484 w 6281534"/>
              <a:gd name="connsiteY4" fmla="*/ 3993856 h 4058850"/>
              <a:gd name="connsiteX0" fmla="*/ 2778484 w 6281534"/>
              <a:gd name="connsiteY0" fmla="*/ 4059180 h 4124174"/>
              <a:gd name="connsiteX1" fmla="*/ 75804 w 6281534"/>
              <a:gd name="connsiteY1" fmla="*/ 4124174 h 4124174"/>
              <a:gd name="connsiteX2" fmla="*/ 116504 w 6281534"/>
              <a:gd name="connsiteY2" fmla="*/ 104938 h 4124174"/>
              <a:gd name="connsiteX3" fmla="*/ 6281532 w 6281534"/>
              <a:gd name="connsiteY3" fmla="*/ 4046988 h 4124174"/>
              <a:gd name="connsiteX4" fmla="*/ 2778484 w 6281534"/>
              <a:gd name="connsiteY4" fmla="*/ 4059180 h 4124174"/>
              <a:gd name="connsiteX0" fmla="*/ 2778484 w 6281534"/>
              <a:gd name="connsiteY0" fmla="*/ 4055690 h 4120684"/>
              <a:gd name="connsiteX1" fmla="*/ 75804 w 6281534"/>
              <a:gd name="connsiteY1" fmla="*/ 4120684 h 4120684"/>
              <a:gd name="connsiteX2" fmla="*/ 116504 w 6281534"/>
              <a:gd name="connsiteY2" fmla="*/ 101448 h 4120684"/>
              <a:gd name="connsiteX3" fmla="*/ 6281532 w 6281534"/>
              <a:gd name="connsiteY3" fmla="*/ 4043498 h 4120684"/>
              <a:gd name="connsiteX4" fmla="*/ 2778484 w 6281534"/>
              <a:gd name="connsiteY4" fmla="*/ 4055690 h 4120684"/>
              <a:gd name="connsiteX0" fmla="*/ 2778484 w 6500990"/>
              <a:gd name="connsiteY0" fmla="*/ 4055690 h 4120684"/>
              <a:gd name="connsiteX1" fmla="*/ 75804 w 6500990"/>
              <a:gd name="connsiteY1" fmla="*/ 4120684 h 4120684"/>
              <a:gd name="connsiteX2" fmla="*/ 116504 w 6500990"/>
              <a:gd name="connsiteY2" fmla="*/ 101448 h 4120684"/>
              <a:gd name="connsiteX3" fmla="*/ 6500988 w 6500990"/>
              <a:gd name="connsiteY3" fmla="*/ 4043498 h 4120684"/>
              <a:gd name="connsiteX4" fmla="*/ 2778484 w 6500990"/>
              <a:gd name="connsiteY4" fmla="*/ 4055690 h 4120684"/>
              <a:gd name="connsiteX0" fmla="*/ 2778484 w 6500990"/>
              <a:gd name="connsiteY0" fmla="*/ 4055690 h 4120684"/>
              <a:gd name="connsiteX1" fmla="*/ 75804 w 6500990"/>
              <a:gd name="connsiteY1" fmla="*/ 4120684 h 4120684"/>
              <a:gd name="connsiteX2" fmla="*/ 116504 w 6500990"/>
              <a:gd name="connsiteY2" fmla="*/ 101448 h 4120684"/>
              <a:gd name="connsiteX3" fmla="*/ 6500988 w 6500990"/>
              <a:gd name="connsiteY3" fmla="*/ 4043498 h 4120684"/>
              <a:gd name="connsiteX4" fmla="*/ 2778484 w 6500990"/>
              <a:gd name="connsiteY4" fmla="*/ 4055690 h 4120684"/>
              <a:gd name="connsiteX0" fmla="*/ 2778484 w 6500990"/>
              <a:gd name="connsiteY0" fmla="*/ 4055690 h 4120684"/>
              <a:gd name="connsiteX1" fmla="*/ 75804 w 6500990"/>
              <a:gd name="connsiteY1" fmla="*/ 4120684 h 4120684"/>
              <a:gd name="connsiteX2" fmla="*/ 116504 w 6500990"/>
              <a:gd name="connsiteY2" fmla="*/ 101448 h 4120684"/>
              <a:gd name="connsiteX3" fmla="*/ 6500988 w 6500990"/>
              <a:gd name="connsiteY3" fmla="*/ 4043498 h 4120684"/>
              <a:gd name="connsiteX4" fmla="*/ 2778484 w 6500990"/>
              <a:gd name="connsiteY4" fmla="*/ 4055690 h 4120684"/>
              <a:gd name="connsiteX0" fmla="*/ 2772105 w 6494611"/>
              <a:gd name="connsiteY0" fmla="*/ 4055690 h 4120684"/>
              <a:gd name="connsiteX1" fmla="*/ 69425 w 6494611"/>
              <a:gd name="connsiteY1" fmla="*/ 4120684 h 4120684"/>
              <a:gd name="connsiteX2" fmla="*/ 110125 w 6494611"/>
              <a:gd name="connsiteY2" fmla="*/ 101448 h 4120684"/>
              <a:gd name="connsiteX3" fmla="*/ 6494609 w 6494611"/>
              <a:gd name="connsiteY3" fmla="*/ 4043498 h 4120684"/>
              <a:gd name="connsiteX4" fmla="*/ 2772105 w 6494611"/>
              <a:gd name="connsiteY4" fmla="*/ 4055690 h 4120684"/>
              <a:gd name="connsiteX0" fmla="*/ 2702680 w 6425186"/>
              <a:gd name="connsiteY0" fmla="*/ 4055690 h 4120684"/>
              <a:gd name="connsiteX1" fmla="*/ 0 w 6425186"/>
              <a:gd name="connsiteY1" fmla="*/ 4120684 h 4120684"/>
              <a:gd name="connsiteX2" fmla="*/ 40700 w 6425186"/>
              <a:gd name="connsiteY2" fmla="*/ 101448 h 4120684"/>
              <a:gd name="connsiteX3" fmla="*/ 6425184 w 6425186"/>
              <a:gd name="connsiteY3" fmla="*/ 4043498 h 4120684"/>
              <a:gd name="connsiteX4" fmla="*/ 2702680 w 6425186"/>
              <a:gd name="connsiteY4" fmla="*/ 4055690 h 4120684"/>
              <a:gd name="connsiteX0" fmla="*/ 2702680 w 6425186"/>
              <a:gd name="connsiteY0" fmla="*/ 4137550 h 4202544"/>
              <a:gd name="connsiteX1" fmla="*/ 0 w 6425186"/>
              <a:gd name="connsiteY1" fmla="*/ 4202544 h 4202544"/>
              <a:gd name="connsiteX2" fmla="*/ 455228 w 6425186"/>
              <a:gd name="connsiteY2" fmla="*/ 97964 h 4202544"/>
              <a:gd name="connsiteX3" fmla="*/ 6425184 w 6425186"/>
              <a:gd name="connsiteY3" fmla="*/ 4125358 h 4202544"/>
              <a:gd name="connsiteX4" fmla="*/ 2702680 w 6425186"/>
              <a:gd name="connsiteY4" fmla="*/ 4137550 h 4202544"/>
              <a:gd name="connsiteX0" fmla="*/ 2275960 w 5998466"/>
              <a:gd name="connsiteY0" fmla="*/ 4137550 h 4146630"/>
              <a:gd name="connsiteX1" fmla="*/ 0 w 5998466"/>
              <a:gd name="connsiteY1" fmla="*/ 3934320 h 4146630"/>
              <a:gd name="connsiteX2" fmla="*/ 28508 w 5998466"/>
              <a:gd name="connsiteY2" fmla="*/ 97964 h 4146630"/>
              <a:gd name="connsiteX3" fmla="*/ 5998464 w 5998466"/>
              <a:gd name="connsiteY3" fmla="*/ 4125358 h 4146630"/>
              <a:gd name="connsiteX4" fmla="*/ 2275960 w 5998466"/>
              <a:gd name="connsiteY4" fmla="*/ 4137550 h 4146630"/>
              <a:gd name="connsiteX0" fmla="*/ 2970904 w 5998466"/>
              <a:gd name="connsiteY0" fmla="*/ 3918094 h 4125358"/>
              <a:gd name="connsiteX1" fmla="*/ 0 w 5998466"/>
              <a:gd name="connsiteY1" fmla="*/ 3934320 h 4125358"/>
              <a:gd name="connsiteX2" fmla="*/ 28508 w 5998466"/>
              <a:gd name="connsiteY2" fmla="*/ 97964 h 4125358"/>
              <a:gd name="connsiteX3" fmla="*/ 5998464 w 5998466"/>
              <a:gd name="connsiteY3" fmla="*/ 4125358 h 4125358"/>
              <a:gd name="connsiteX4" fmla="*/ 2970904 w 5998466"/>
              <a:gd name="connsiteY4" fmla="*/ 3918094 h 4125358"/>
              <a:gd name="connsiteX0" fmla="*/ 2970904 w 5961890"/>
              <a:gd name="connsiteY0" fmla="*/ 3926972 h 3943198"/>
              <a:gd name="connsiteX1" fmla="*/ 0 w 5961890"/>
              <a:gd name="connsiteY1" fmla="*/ 3943198 h 3943198"/>
              <a:gd name="connsiteX2" fmla="*/ 28508 w 5961890"/>
              <a:gd name="connsiteY2" fmla="*/ 106842 h 3943198"/>
              <a:gd name="connsiteX3" fmla="*/ 5961888 w 5961890"/>
              <a:gd name="connsiteY3" fmla="*/ 3926972 h 3943198"/>
              <a:gd name="connsiteX4" fmla="*/ 2970904 w 5961890"/>
              <a:gd name="connsiteY4" fmla="*/ 3926972 h 3943198"/>
              <a:gd name="connsiteX0" fmla="*/ 2970904 w 5961890"/>
              <a:gd name="connsiteY0" fmla="*/ 3939436 h 3955662"/>
              <a:gd name="connsiteX1" fmla="*/ 0 w 5961890"/>
              <a:gd name="connsiteY1" fmla="*/ 3955662 h 3955662"/>
              <a:gd name="connsiteX2" fmla="*/ 28508 w 5961890"/>
              <a:gd name="connsiteY2" fmla="*/ 119306 h 3955662"/>
              <a:gd name="connsiteX3" fmla="*/ 5961888 w 5961890"/>
              <a:gd name="connsiteY3" fmla="*/ 3939436 h 3955662"/>
              <a:gd name="connsiteX4" fmla="*/ 2970904 w 5961890"/>
              <a:gd name="connsiteY4" fmla="*/ 3939436 h 3955662"/>
              <a:gd name="connsiteX0" fmla="*/ 2970904 w 5961890"/>
              <a:gd name="connsiteY0" fmla="*/ 3829222 h 3845448"/>
              <a:gd name="connsiteX1" fmla="*/ 0 w 5961890"/>
              <a:gd name="connsiteY1" fmla="*/ 3845448 h 3845448"/>
              <a:gd name="connsiteX2" fmla="*/ 28508 w 5961890"/>
              <a:gd name="connsiteY2" fmla="*/ 9092 h 3845448"/>
              <a:gd name="connsiteX3" fmla="*/ 5961888 w 5961890"/>
              <a:gd name="connsiteY3" fmla="*/ 3829222 h 3845448"/>
              <a:gd name="connsiteX4" fmla="*/ 2970904 w 5961890"/>
              <a:gd name="connsiteY4" fmla="*/ 3829222 h 3845448"/>
              <a:gd name="connsiteX0" fmla="*/ 2970904 w 5961890"/>
              <a:gd name="connsiteY0" fmla="*/ 3865513 h 3881739"/>
              <a:gd name="connsiteX1" fmla="*/ 0 w 5961890"/>
              <a:gd name="connsiteY1" fmla="*/ 3881739 h 3881739"/>
              <a:gd name="connsiteX2" fmla="*/ 28508 w 5961890"/>
              <a:gd name="connsiteY2" fmla="*/ 8807 h 3881739"/>
              <a:gd name="connsiteX3" fmla="*/ 5961888 w 5961890"/>
              <a:gd name="connsiteY3" fmla="*/ 3865513 h 3881739"/>
              <a:gd name="connsiteX4" fmla="*/ 2970904 w 5961890"/>
              <a:gd name="connsiteY4" fmla="*/ 3865513 h 3881739"/>
              <a:gd name="connsiteX0" fmla="*/ 2970904 w 5900930"/>
              <a:gd name="connsiteY0" fmla="*/ 3865797 h 3882023"/>
              <a:gd name="connsiteX1" fmla="*/ 0 w 5900930"/>
              <a:gd name="connsiteY1" fmla="*/ 3882023 h 3882023"/>
              <a:gd name="connsiteX2" fmla="*/ 28508 w 5900930"/>
              <a:gd name="connsiteY2" fmla="*/ 9091 h 3882023"/>
              <a:gd name="connsiteX3" fmla="*/ 5900928 w 5900930"/>
              <a:gd name="connsiteY3" fmla="*/ 3829221 h 3882023"/>
              <a:gd name="connsiteX4" fmla="*/ 2970904 w 5900930"/>
              <a:gd name="connsiteY4" fmla="*/ 3865797 h 3882023"/>
              <a:gd name="connsiteX0" fmla="*/ 2970904 w 5900929"/>
              <a:gd name="connsiteY0" fmla="*/ 3865797 h 3882023"/>
              <a:gd name="connsiteX1" fmla="*/ 0 w 5900929"/>
              <a:gd name="connsiteY1" fmla="*/ 3882023 h 3882023"/>
              <a:gd name="connsiteX2" fmla="*/ 28508 w 5900929"/>
              <a:gd name="connsiteY2" fmla="*/ 9091 h 3882023"/>
              <a:gd name="connsiteX3" fmla="*/ 5900928 w 5900929"/>
              <a:gd name="connsiteY3" fmla="*/ 3829221 h 3882023"/>
              <a:gd name="connsiteX4" fmla="*/ 2970904 w 5900929"/>
              <a:gd name="connsiteY4" fmla="*/ 3865797 h 3882023"/>
              <a:gd name="connsiteX0" fmla="*/ 2970904 w 5900929"/>
              <a:gd name="connsiteY0" fmla="*/ 3865797 h 3882023"/>
              <a:gd name="connsiteX1" fmla="*/ 0 w 5900929"/>
              <a:gd name="connsiteY1" fmla="*/ 3882023 h 3882023"/>
              <a:gd name="connsiteX2" fmla="*/ 28508 w 5900929"/>
              <a:gd name="connsiteY2" fmla="*/ 9091 h 3882023"/>
              <a:gd name="connsiteX3" fmla="*/ 5900928 w 5900929"/>
              <a:gd name="connsiteY3" fmla="*/ 3829221 h 3882023"/>
              <a:gd name="connsiteX4" fmla="*/ 2970904 w 5900929"/>
              <a:gd name="connsiteY4" fmla="*/ 3865797 h 3882023"/>
              <a:gd name="connsiteX0" fmla="*/ 2922136 w 5900929"/>
              <a:gd name="connsiteY0" fmla="*/ 3829221 h 3882023"/>
              <a:gd name="connsiteX1" fmla="*/ 0 w 5900929"/>
              <a:gd name="connsiteY1" fmla="*/ 3882023 h 3882023"/>
              <a:gd name="connsiteX2" fmla="*/ 28508 w 5900929"/>
              <a:gd name="connsiteY2" fmla="*/ 9091 h 3882023"/>
              <a:gd name="connsiteX3" fmla="*/ 5900928 w 5900929"/>
              <a:gd name="connsiteY3" fmla="*/ 3829221 h 3882023"/>
              <a:gd name="connsiteX4" fmla="*/ 2922136 w 5900929"/>
              <a:gd name="connsiteY4" fmla="*/ 3829221 h 3882023"/>
              <a:gd name="connsiteX0" fmla="*/ 2922136 w 5900929"/>
              <a:gd name="connsiteY0" fmla="*/ 3829221 h 3882023"/>
              <a:gd name="connsiteX1" fmla="*/ 0 w 5900929"/>
              <a:gd name="connsiteY1" fmla="*/ 3882023 h 3882023"/>
              <a:gd name="connsiteX2" fmla="*/ 28508 w 5900929"/>
              <a:gd name="connsiteY2" fmla="*/ 9091 h 3882023"/>
              <a:gd name="connsiteX3" fmla="*/ 5900928 w 5900929"/>
              <a:gd name="connsiteY3" fmla="*/ 3829221 h 3882023"/>
              <a:gd name="connsiteX4" fmla="*/ 2922136 w 5900929"/>
              <a:gd name="connsiteY4" fmla="*/ 3829221 h 3882023"/>
              <a:gd name="connsiteX0" fmla="*/ 2893628 w 5872421"/>
              <a:gd name="connsiteY0" fmla="*/ 3829221 h 3832830"/>
              <a:gd name="connsiteX1" fmla="*/ 33486 w 5872421"/>
              <a:gd name="connsiteY1" fmla="*/ 3184599 h 3832830"/>
              <a:gd name="connsiteX2" fmla="*/ 0 w 5872421"/>
              <a:gd name="connsiteY2" fmla="*/ 9091 h 3832830"/>
              <a:gd name="connsiteX3" fmla="*/ 5872420 w 5872421"/>
              <a:gd name="connsiteY3" fmla="*/ 3829221 h 3832830"/>
              <a:gd name="connsiteX4" fmla="*/ 2893628 w 5872421"/>
              <a:gd name="connsiteY4" fmla="*/ 3829221 h 3832830"/>
              <a:gd name="connsiteX0" fmla="*/ 2860142 w 5838935"/>
              <a:gd name="connsiteY0" fmla="*/ 3829221 h 3832830"/>
              <a:gd name="connsiteX1" fmla="*/ 0 w 5838935"/>
              <a:gd name="connsiteY1" fmla="*/ 3184599 h 3832830"/>
              <a:gd name="connsiteX2" fmla="*/ 13009 w 5838935"/>
              <a:gd name="connsiteY2" fmla="*/ 9091 h 3832830"/>
              <a:gd name="connsiteX3" fmla="*/ 5838934 w 5838935"/>
              <a:gd name="connsiteY3" fmla="*/ 3829221 h 3832830"/>
              <a:gd name="connsiteX4" fmla="*/ 2860142 w 5838935"/>
              <a:gd name="connsiteY4" fmla="*/ 3829221 h 3832830"/>
              <a:gd name="connsiteX0" fmla="*/ 2877613 w 5856406"/>
              <a:gd name="connsiteY0" fmla="*/ 3829221 h 3832830"/>
              <a:gd name="connsiteX1" fmla="*/ 17471 w 5856406"/>
              <a:gd name="connsiteY1" fmla="*/ 3184599 h 3832830"/>
              <a:gd name="connsiteX2" fmla="*/ 0 w 5856406"/>
              <a:gd name="connsiteY2" fmla="*/ 9091 h 3832830"/>
              <a:gd name="connsiteX3" fmla="*/ 5856405 w 5856406"/>
              <a:gd name="connsiteY3" fmla="*/ 3829221 h 3832830"/>
              <a:gd name="connsiteX4" fmla="*/ 2877613 w 5856406"/>
              <a:gd name="connsiteY4" fmla="*/ 3829221 h 3832830"/>
              <a:gd name="connsiteX0" fmla="*/ 2921102 w 5899895"/>
              <a:gd name="connsiteY0" fmla="*/ 3829221 h 3832830"/>
              <a:gd name="connsiteX1" fmla="*/ 0 w 5899895"/>
              <a:gd name="connsiteY1" fmla="*/ 3438599 h 3832830"/>
              <a:gd name="connsiteX2" fmla="*/ 43489 w 5899895"/>
              <a:gd name="connsiteY2" fmla="*/ 9091 h 3832830"/>
              <a:gd name="connsiteX3" fmla="*/ 5899894 w 5899895"/>
              <a:gd name="connsiteY3" fmla="*/ 3829221 h 3832830"/>
              <a:gd name="connsiteX4" fmla="*/ 2921102 w 5899895"/>
              <a:gd name="connsiteY4" fmla="*/ 3829221 h 3832830"/>
              <a:gd name="connsiteX0" fmla="*/ 2923285 w 5902078"/>
              <a:gd name="connsiteY0" fmla="*/ 3829221 h 3832830"/>
              <a:gd name="connsiteX1" fmla="*/ 2183 w 5902078"/>
              <a:gd name="connsiteY1" fmla="*/ 3438599 h 3832830"/>
              <a:gd name="connsiteX2" fmla="*/ 45672 w 5902078"/>
              <a:gd name="connsiteY2" fmla="*/ 9091 h 3832830"/>
              <a:gd name="connsiteX3" fmla="*/ 5902077 w 5902078"/>
              <a:gd name="connsiteY3" fmla="*/ 3829221 h 3832830"/>
              <a:gd name="connsiteX4" fmla="*/ 2923285 w 5902078"/>
              <a:gd name="connsiteY4" fmla="*/ 3829221 h 3832830"/>
              <a:gd name="connsiteX0" fmla="*/ 2877613 w 5856406"/>
              <a:gd name="connsiteY0" fmla="*/ 3829221 h 3832830"/>
              <a:gd name="connsiteX1" fmla="*/ 7311 w 5856406"/>
              <a:gd name="connsiteY1" fmla="*/ 3641799 h 3832830"/>
              <a:gd name="connsiteX2" fmla="*/ 0 w 5856406"/>
              <a:gd name="connsiteY2" fmla="*/ 9091 h 3832830"/>
              <a:gd name="connsiteX3" fmla="*/ 5856405 w 5856406"/>
              <a:gd name="connsiteY3" fmla="*/ 3829221 h 3832830"/>
              <a:gd name="connsiteX4" fmla="*/ 2877613 w 5856406"/>
              <a:gd name="connsiteY4" fmla="*/ 3829221 h 3832830"/>
              <a:gd name="connsiteX0" fmla="*/ 2877613 w 5856406"/>
              <a:gd name="connsiteY0" fmla="*/ 3829221 h 3832830"/>
              <a:gd name="connsiteX1" fmla="*/ 7311 w 5856406"/>
              <a:gd name="connsiteY1" fmla="*/ 3641799 h 3832830"/>
              <a:gd name="connsiteX2" fmla="*/ 0 w 5856406"/>
              <a:gd name="connsiteY2" fmla="*/ 9091 h 3832830"/>
              <a:gd name="connsiteX3" fmla="*/ 5856405 w 5856406"/>
              <a:gd name="connsiteY3" fmla="*/ 3829221 h 3832830"/>
              <a:gd name="connsiteX4" fmla="*/ 2877613 w 5856406"/>
              <a:gd name="connsiteY4" fmla="*/ 3829221 h 3832830"/>
              <a:gd name="connsiteX0" fmla="*/ 2877613 w 5856406"/>
              <a:gd name="connsiteY0" fmla="*/ 3829221 h 3832830"/>
              <a:gd name="connsiteX1" fmla="*/ 7311 w 5856406"/>
              <a:gd name="connsiteY1" fmla="*/ 3641799 h 3832830"/>
              <a:gd name="connsiteX2" fmla="*/ 0 w 5856406"/>
              <a:gd name="connsiteY2" fmla="*/ 9091 h 3832830"/>
              <a:gd name="connsiteX3" fmla="*/ 5856405 w 5856406"/>
              <a:gd name="connsiteY3" fmla="*/ 3829221 h 3832830"/>
              <a:gd name="connsiteX4" fmla="*/ 2877613 w 5856406"/>
              <a:gd name="connsiteY4" fmla="*/ 3829221 h 3832830"/>
              <a:gd name="connsiteX0" fmla="*/ 2877613 w 5856406"/>
              <a:gd name="connsiteY0" fmla="*/ 3831645 h 3835254"/>
              <a:gd name="connsiteX1" fmla="*/ 7311 w 5856406"/>
              <a:gd name="connsiteY1" fmla="*/ 3166703 h 3835254"/>
              <a:gd name="connsiteX2" fmla="*/ 0 w 5856406"/>
              <a:gd name="connsiteY2" fmla="*/ 11515 h 3835254"/>
              <a:gd name="connsiteX3" fmla="*/ 5856405 w 5856406"/>
              <a:gd name="connsiteY3" fmla="*/ 3831645 h 3835254"/>
              <a:gd name="connsiteX4" fmla="*/ 2877613 w 5856406"/>
              <a:gd name="connsiteY4" fmla="*/ 3831645 h 3835254"/>
              <a:gd name="connsiteX0" fmla="*/ 2877613 w 5856406"/>
              <a:gd name="connsiteY0" fmla="*/ 3831645 h 3835254"/>
              <a:gd name="connsiteX1" fmla="*/ 7311 w 5856406"/>
              <a:gd name="connsiteY1" fmla="*/ 3166703 h 3835254"/>
              <a:gd name="connsiteX2" fmla="*/ 0 w 5856406"/>
              <a:gd name="connsiteY2" fmla="*/ 11515 h 3835254"/>
              <a:gd name="connsiteX3" fmla="*/ 5856405 w 5856406"/>
              <a:gd name="connsiteY3" fmla="*/ 3831645 h 3835254"/>
              <a:gd name="connsiteX4" fmla="*/ 2877613 w 5856406"/>
              <a:gd name="connsiteY4" fmla="*/ 3831645 h 3835254"/>
              <a:gd name="connsiteX0" fmla="*/ 5856405 w 5856405"/>
              <a:gd name="connsiteY0" fmla="*/ 3831645 h 4041255"/>
              <a:gd name="connsiteX1" fmla="*/ 7311 w 5856405"/>
              <a:gd name="connsiteY1" fmla="*/ 3166703 h 4041255"/>
              <a:gd name="connsiteX2" fmla="*/ 0 w 5856405"/>
              <a:gd name="connsiteY2" fmla="*/ 11515 h 4041255"/>
              <a:gd name="connsiteX3" fmla="*/ 5856405 w 5856405"/>
              <a:gd name="connsiteY3" fmla="*/ 3831645 h 4041255"/>
              <a:gd name="connsiteX0" fmla="*/ 5663365 w 5663365"/>
              <a:gd name="connsiteY0" fmla="*/ 3160177 h 3605647"/>
              <a:gd name="connsiteX1" fmla="*/ 7311 w 5663365"/>
              <a:gd name="connsiteY1" fmla="*/ 3175955 h 3605647"/>
              <a:gd name="connsiteX2" fmla="*/ 0 w 5663365"/>
              <a:gd name="connsiteY2" fmla="*/ 20767 h 3605647"/>
              <a:gd name="connsiteX3" fmla="*/ 5663365 w 5663365"/>
              <a:gd name="connsiteY3" fmla="*/ 3160177 h 3605647"/>
              <a:gd name="connsiteX0" fmla="*/ 5663365 w 5663365"/>
              <a:gd name="connsiteY0" fmla="*/ 3159521 h 3604991"/>
              <a:gd name="connsiteX1" fmla="*/ 7311 w 5663365"/>
              <a:gd name="connsiteY1" fmla="*/ 3175299 h 3604991"/>
              <a:gd name="connsiteX2" fmla="*/ 0 w 5663365"/>
              <a:gd name="connsiteY2" fmla="*/ 20111 h 3604991"/>
              <a:gd name="connsiteX3" fmla="*/ 5663365 w 5663365"/>
              <a:gd name="connsiteY3" fmla="*/ 3159521 h 3604991"/>
              <a:gd name="connsiteX0" fmla="*/ 5663365 w 5663365"/>
              <a:gd name="connsiteY0" fmla="*/ 3159521 h 3451523"/>
              <a:gd name="connsiteX1" fmla="*/ 7311 w 5663365"/>
              <a:gd name="connsiteY1" fmla="*/ 3175299 h 3451523"/>
              <a:gd name="connsiteX2" fmla="*/ 0 w 5663365"/>
              <a:gd name="connsiteY2" fmla="*/ 20111 h 3451523"/>
              <a:gd name="connsiteX3" fmla="*/ 5663365 w 5663365"/>
              <a:gd name="connsiteY3" fmla="*/ 3159521 h 3451523"/>
              <a:gd name="connsiteX0" fmla="*/ 5663365 w 5663395"/>
              <a:gd name="connsiteY0" fmla="*/ 3159521 h 3176172"/>
              <a:gd name="connsiteX1" fmla="*/ 7311 w 5663395"/>
              <a:gd name="connsiteY1" fmla="*/ 3175299 h 3176172"/>
              <a:gd name="connsiteX2" fmla="*/ 0 w 5663395"/>
              <a:gd name="connsiteY2" fmla="*/ 20111 h 3176172"/>
              <a:gd name="connsiteX3" fmla="*/ 5663365 w 5663395"/>
              <a:gd name="connsiteY3" fmla="*/ 3159521 h 3176172"/>
              <a:gd name="connsiteX0" fmla="*/ 5683685 w 5683707"/>
              <a:gd name="connsiteY0" fmla="*/ 3278005 h 3278005"/>
              <a:gd name="connsiteX1" fmla="*/ 7311 w 5683707"/>
              <a:gd name="connsiteY1" fmla="*/ 3171863 h 3278005"/>
              <a:gd name="connsiteX2" fmla="*/ 0 w 5683707"/>
              <a:gd name="connsiteY2" fmla="*/ 16675 h 3278005"/>
              <a:gd name="connsiteX3" fmla="*/ 5683685 w 5683707"/>
              <a:gd name="connsiteY3" fmla="*/ 3278005 h 3278005"/>
              <a:gd name="connsiteX0" fmla="*/ 5653205 w 5653241"/>
              <a:gd name="connsiteY0" fmla="*/ 3179190 h 3179190"/>
              <a:gd name="connsiteX1" fmla="*/ 7311 w 5653241"/>
              <a:gd name="connsiteY1" fmla="*/ 3174648 h 3179190"/>
              <a:gd name="connsiteX2" fmla="*/ 0 w 5653241"/>
              <a:gd name="connsiteY2" fmla="*/ 19460 h 3179190"/>
              <a:gd name="connsiteX3" fmla="*/ 5653205 w 5653241"/>
              <a:gd name="connsiteY3" fmla="*/ 3179190 h 3179190"/>
              <a:gd name="connsiteX0" fmla="*/ 5876725 w 5876729"/>
              <a:gd name="connsiteY0" fmla="*/ 3179190 h 3179190"/>
              <a:gd name="connsiteX1" fmla="*/ 7311 w 5876729"/>
              <a:gd name="connsiteY1" fmla="*/ 3174648 h 3179190"/>
              <a:gd name="connsiteX2" fmla="*/ 0 w 5876729"/>
              <a:gd name="connsiteY2" fmla="*/ 19460 h 3179190"/>
              <a:gd name="connsiteX3" fmla="*/ 5876725 w 5876729"/>
              <a:gd name="connsiteY3" fmla="*/ 3179190 h 3179190"/>
              <a:gd name="connsiteX0" fmla="*/ 5450005 w 5451189"/>
              <a:gd name="connsiteY0" fmla="*/ 3437322 h 3437322"/>
              <a:gd name="connsiteX1" fmla="*/ 7311 w 5451189"/>
              <a:gd name="connsiteY1" fmla="*/ 3168620 h 3437322"/>
              <a:gd name="connsiteX2" fmla="*/ 0 w 5451189"/>
              <a:gd name="connsiteY2" fmla="*/ 13432 h 3437322"/>
              <a:gd name="connsiteX3" fmla="*/ 5450005 w 5451189"/>
              <a:gd name="connsiteY3" fmla="*/ 3437322 h 3437322"/>
              <a:gd name="connsiteX0" fmla="*/ 5450005 w 5450006"/>
              <a:gd name="connsiteY0" fmla="*/ 3437322 h 3437322"/>
              <a:gd name="connsiteX1" fmla="*/ 7311 w 5450006"/>
              <a:gd name="connsiteY1" fmla="*/ 3168620 h 3437322"/>
              <a:gd name="connsiteX2" fmla="*/ 0 w 5450006"/>
              <a:gd name="connsiteY2" fmla="*/ 13432 h 3437322"/>
              <a:gd name="connsiteX3" fmla="*/ 5450005 w 5450006"/>
              <a:gd name="connsiteY3" fmla="*/ 3437322 h 3437322"/>
              <a:gd name="connsiteX0" fmla="*/ 5399205 w 5399206"/>
              <a:gd name="connsiteY0" fmla="*/ 3179190 h 3179190"/>
              <a:gd name="connsiteX1" fmla="*/ 7311 w 5399206"/>
              <a:gd name="connsiteY1" fmla="*/ 3174648 h 3179190"/>
              <a:gd name="connsiteX2" fmla="*/ 0 w 5399206"/>
              <a:gd name="connsiteY2" fmla="*/ 19460 h 3179190"/>
              <a:gd name="connsiteX3" fmla="*/ 5399205 w 5399206"/>
              <a:gd name="connsiteY3" fmla="*/ 3179190 h 3179190"/>
              <a:gd name="connsiteX0" fmla="*/ 5399205 w 5399206"/>
              <a:gd name="connsiteY0" fmla="*/ 3179190 h 3180755"/>
              <a:gd name="connsiteX1" fmla="*/ 7311 w 5399206"/>
              <a:gd name="connsiteY1" fmla="*/ 3174648 h 3180755"/>
              <a:gd name="connsiteX2" fmla="*/ 0 w 5399206"/>
              <a:gd name="connsiteY2" fmla="*/ 19460 h 3180755"/>
              <a:gd name="connsiteX3" fmla="*/ 5399205 w 5399206"/>
              <a:gd name="connsiteY3" fmla="*/ 3179190 h 3180755"/>
              <a:gd name="connsiteX0" fmla="*/ 5399205 w 5399206"/>
              <a:gd name="connsiteY0" fmla="*/ 3179190 h 3179190"/>
              <a:gd name="connsiteX1" fmla="*/ 7311 w 5399206"/>
              <a:gd name="connsiteY1" fmla="*/ 3174648 h 3179190"/>
              <a:gd name="connsiteX2" fmla="*/ 0 w 5399206"/>
              <a:gd name="connsiteY2" fmla="*/ 19460 h 3179190"/>
              <a:gd name="connsiteX3" fmla="*/ 5399205 w 5399206"/>
              <a:gd name="connsiteY3" fmla="*/ 3179190 h 3179190"/>
              <a:gd name="connsiteX0" fmla="*/ 5399205 w 5399206"/>
              <a:gd name="connsiteY0" fmla="*/ 3179190 h 3180755"/>
              <a:gd name="connsiteX1" fmla="*/ 7311 w 5399206"/>
              <a:gd name="connsiteY1" fmla="*/ 3174648 h 3180755"/>
              <a:gd name="connsiteX2" fmla="*/ 0 w 5399206"/>
              <a:gd name="connsiteY2" fmla="*/ 19460 h 3180755"/>
              <a:gd name="connsiteX3" fmla="*/ 5399205 w 5399206"/>
              <a:gd name="connsiteY3" fmla="*/ 3179190 h 3180755"/>
              <a:gd name="connsiteX0" fmla="*/ 5399205 w 5399205"/>
              <a:gd name="connsiteY0" fmla="*/ 3179190 h 3179190"/>
              <a:gd name="connsiteX1" fmla="*/ 7311 w 5399205"/>
              <a:gd name="connsiteY1" fmla="*/ 3174648 h 3179190"/>
              <a:gd name="connsiteX2" fmla="*/ 0 w 5399205"/>
              <a:gd name="connsiteY2" fmla="*/ 19460 h 3179190"/>
              <a:gd name="connsiteX3" fmla="*/ 5399205 w 5399205"/>
              <a:gd name="connsiteY3" fmla="*/ 3179190 h 3179190"/>
              <a:gd name="connsiteX0" fmla="*/ 5399205 w 5399205"/>
              <a:gd name="connsiteY0" fmla="*/ 3171246 h 3171246"/>
              <a:gd name="connsiteX1" fmla="*/ 7311 w 5399205"/>
              <a:gd name="connsiteY1" fmla="*/ 3166704 h 3171246"/>
              <a:gd name="connsiteX2" fmla="*/ 0 w 5399205"/>
              <a:gd name="connsiteY2" fmla="*/ 11516 h 3171246"/>
              <a:gd name="connsiteX3" fmla="*/ 5399205 w 5399205"/>
              <a:gd name="connsiteY3" fmla="*/ 3171246 h 3171246"/>
              <a:gd name="connsiteX0" fmla="*/ 5399205 w 5399205"/>
              <a:gd name="connsiteY0" fmla="*/ 3171246 h 3171246"/>
              <a:gd name="connsiteX1" fmla="*/ 7311 w 5399205"/>
              <a:gd name="connsiteY1" fmla="*/ 3166704 h 3171246"/>
              <a:gd name="connsiteX2" fmla="*/ 0 w 5399205"/>
              <a:gd name="connsiteY2" fmla="*/ 11516 h 3171246"/>
              <a:gd name="connsiteX3" fmla="*/ 5399205 w 5399205"/>
              <a:gd name="connsiteY3" fmla="*/ 3171246 h 3171246"/>
              <a:gd name="connsiteX0" fmla="*/ 5399205 w 5399205"/>
              <a:gd name="connsiteY0" fmla="*/ 3171246 h 3171246"/>
              <a:gd name="connsiteX1" fmla="*/ 7311 w 5399205"/>
              <a:gd name="connsiteY1" fmla="*/ 3166704 h 3171246"/>
              <a:gd name="connsiteX2" fmla="*/ 0 w 5399205"/>
              <a:gd name="connsiteY2" fmla="*/ 11516 h 3171246"/>
              <a:gd name="connsiteX3" fmla="*/ 5399205 w 5399205"/>
              <a:gd name="connsiteY3" fmla="*/ 3171246 h 3171246"/>
            </a:gdLst>
            <a:ahLst/>
            <a:cxnLst>
              <a:cxn ang="0">
                <a:pos x="connsiteX0" y="connsiteY0"/>
              </a:cxn>
              <a:cxn ang="0">
                <a:pos x="connsiteX1" y="connsiteY1"/>
              </a:cxn>
              <a:cxn ang="0">
                <a:pos x="connsiteX2" y="connsiteY2"/>
              </a:cxn>
              <a:cxn ang="0">
                <a:pos x="connsiteX3" y="connsiteY3"/>
              </a:cxn>
            </a:cxnLst>
            <a:rect l="l" t="t" r="r" b="b"/>
            <a:pathLst>
              <a:path w="5399205" h="3171246">
                <a:moveTo>
                  <a:pt x="5399205" y="3171246"/>
                </a:moveTo>
                <a:cubicBezTo>
                  <a:pt x="5400424" y="3158631"/>
                  <a:pt x="1907939" y="3173472"/>
                  <a:pt x="7311" y="3166704"/>
                </a:cubicBezTo>
                <a:cubicBezTo>
                  <a:pt x="4592" y="-487504"/>
                  <a:pt x="12192" y="40636"/>
                  <a:pt x="0" y="11516"/>
                </a:cubicBezTo>
                <a:cubicBezTo>
                  <a:pt x="2940304" y="8812"/>
                  <a:pt x="4177973" y="775217"/>
                  <a:pt x="5399205" y="3171246"/>
                </a:cubicBezTo>
                <a:close/>
              </a:path>
            </a:pathLst>
          </a:custGeom>
          <a:noFill/>
          <a:effectLst>
            <a:outerShdw dist="50800" dir="21540000" sx="102000" sy="102000" algn="ctr" rotWithShape="0">
              <a:schemeClr val="bg1"/>
            </a:outerShdw>
          </a:effectLst>
        </p:spPr>
        <p:txBody>
          <a:bodyPr/>
          <a:lstStyle>
            <a:lvl1pPr marL="0" indent="0">
              <a:buNone/>
              <a:defRPr>
                <a:solidFill>
                  <a:srgbClr val="FF0000"/>
                </a:solidFill>
              </a:defRPr>
            </a:lvl1pPr>
          </a:lstStyle>
          <a:p>
            <a:r>
              <a:rPr lang="en-US"/>
              <a:t>Click icon to add picture</a:t>
            </a:r>
            <a:endParaRPr lang="en-US" dirty="0"/>
          </a:p>
        </p:txBody>
      </p:sp>
      <p:pic>
        <p:nvPicPr>
          <p:cNvPr id="7" name="Picture 6">
            <a:extLst>
              <a:ext uri="{FF2B5EF4-FFF2-40B4-BE49-F238E27FC236}">
                <a16:creationId xmlns:a16="http://schemas.microsoft.com/office/drawing/2014/main" id="{0D3B0601-CA65-B947-B77E-E25BBC1E07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3222" y="4527010"/>
            <a:ext cx="2418528" cy="1849726"/>
          </a:xfrm>
          <a:prstGeom prst="rect">
            <a:avLst/>
          </a:prstGeom>
        </p:spPr>
      </p:pic>
    </p:spTree>
    <p:extLst>
      <p:ext uri="{BB962C8B-B14F-4D97-AF65-F5344CB8AC3E}">
        <p14:creationId xmlns:p14="http://schemas.microsoft.com/office/powerpoint/2010/main" val="109368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B69AD-A711-4CE9-86A9-F8B47BBB043F}"/>
              </a:ext>
            </a:extLst>
          </p:cNvPr>
          <p:cNvSpPr>
            <a:spLocks noGrp="1"/>
          </p:cNvSpPr>
          <p:nvPr>
            <p:ph type="ctrTitle" hasCustomPrompt="1"/>
          </p:nvPr>
        </p:nvSpPr>
        <p:spPr>
          <a:xfrm>
            <a:off x="6493057" y="4349947"/>
            <a:ext cx="5022195" cy="1329147"/>
          </a:xfrm>
          <a:prstGeom prst="rect">
            <a:avLst/>
          </a:prstGeom>
          <a:noFill/>
        </p:spPr>
        <p:txBody>
          <a:bodyPr anchor="b">
            <a:normAutofit/>
          </a:bodyPr>
          <a:lstStyle>
            <a:lvl1pPr algn="r">
              <a:defRPr sz="4800" cap="none" baseline="0">
                <a:solidFill>
                  <a:schemeClr val="tx2"/>
                </a:solidFill>
                <a:latin typeface="Calibri" panose="020F0502020204030204" pitchFamily="34" charset="0"/>
              </a:defRPr>
            </a:lvl1pPr>
          </a:lstStyle>
          <a:p>
            <a:r>
              <a:rPr lang="en-US" dirty="0"/>
              <a:t>Cover Slide: Insert Presentation Title</a:t>
            </a:r>
          </a:p>
        </p:txBody>
      </p:sp>
      <p:sp>
        <p:nvSpPr>
          <p:cNvPr id="3" name="Subtitle 2">
            <a:extLst>
              <a:ext uri="{FF2B5EF4-FFF2-40B4-BE49-F238E27FC236}">
                <a16:creationId xmlns:a16="http://schemas.microsoft.com/office/drawing/2014/main" id="{BD2AD8BC-177E-4F26-8847-9540EB4648D6}"/>
              </a:ext>
            </a:extLst>
          </p:cNvPr>
          <p:cNvSpPr>
            <a:spLocks noGrp="1"/>
          </p:cNvSpPr>
          <p:nvPr>
            <p:ph type="subTitle" idx="1" hasCustomPrompt="1"/>
          </p:nvPr>
        </p:nvSpPr>
        <p:spPr>
          <a:xfrm>
            <a:off x="6493058" y="5765282"/>
            <a:ext cx="5022194" cy="444989"/>
          </a:xfrm>
          <a:noFill/>
        </p:spPr>
        <p:txBody>
          <a:bodyPr>
            <a:noAutofit/>
          </a:bodyPr>
          <a:lstStyle>
            <a:lvl1pPr marL="0" indent="0" algn="r">
              <a:buNone/>
              <a:defRPr sz="3000">
                <a:solidFill>
                  <a:srgbClr val="3D3D3D"/>
                </a:solidFill>
                <a:latin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presentation subtitle </a:t>
            </a:r>
          </a:p>
        </p:txBody>
      </p:sp>
      <p:sp>
        <p:nvSpPr>
          <p:cNvPr id="10" name="Picture Placeholder 7">
            <a:extLst>
              <a:ext uri="{FF2B5EF4-FFF2-40B4-BE49-F238E27FC236}">
                <a16:creationId xmlns:a16="http://schemas.microsoft.com/office/drawing/2014/main" id="{A67C35F3-B069-F545-B361-27BB9C34A63E}"/>
              </a:ext>
            </a:extLst>
          </p:cNvPr>
          <p:cNvSpPr>
            <a:spLocks noGrp="1"/>
          </p:cNvSpPr>
          <p:nvPr>
            <p:ph type="pic" sz="quarter" idx="11"/>
          </p:nvPr>
        </p:nvSpPr>
        <p:spPr>
          <a:xfrm>
            <a:off x="3878" y="3688814"/>
            <a:ext cx="5399205" cy="3171246"/>
          </a:xfrm>
          <a:custGeom>
            <a:avLst/>
            <a:gdLst>
              <a:gd name="connsiteX0" fmla="*/ 0 w 10623176"/>
              <a:gd name="connsiteY0" fmla="*/ 4941794 h 9883588"/>
              <a:gd name="connsiteX1" fmla="*/ 5311588 w 10623176"/>
              <a:gd name="connsiteY1" fmla="*/ 0 h 9883588"/>
              <a:gd name="connsiteX2" fmla="*/ 10623176 w 10623176"/>
              <a:gd name="connsiteY2" fmla="*/ 4941794 h 9883588"/>
              <a:gd name="connsiteX3" fmla="*/ 5311588 w 10623176"/>
              <a:gd name="connsiteY3" fmla="*/ 9883588 h 9883588"/>
              <a:gd name="connsiteX4" fmla="*/ 0 w 10623176"/>
              <a:gd name="connsiteY4" fmla="*/ 4941794 h 9883588"/>
              <a:gd name="connsiteX0" fmla="*/ 24381 w 6112133"/>
              <a:gd name="connsiteY0" fmla="*/ 3571460 h 9930821"/>
              <a:gd name="connsiteX1" fmla="*/ 800545 w 6112133"/>
              <a:gd name="connsiteY1" fmla="*/ 31746 h 9930821"/>
              <a:gd name="connsiteX2" fmla="*/ 6112133 w 6112133"/>
              <a:gd name="connsiteY2" fmla="*/ 4973540 h 9930821"/>
              <a:gd name="connsiteX3" fmla="*/ 800545 w 6112133"/>
              <a:gd name="connsiteY3" fmla="*/ 9915334 h 9930821"/>
              <a:gd name="connsiteX4" fmla="*/ 24381 w 6112133"/>
              <a:gd name="connsiteY4" fmla="*/ 3571460 h 9930821"/>
              <a:gd name="connsiteX0" fmla="*/ 21929 w 6121873"/>
              <a:gd name="connsiteY0" fmla="*/ 3663517 h 9923414"/>
              <a:gd name="connsiteX1" fmla="*/ 810285 w 6121873"/>
              <a:gd name="connsiteY1" fmla="*/ 26267 h 9923414"/>
              <a:gd name="connsiteX2" fmla="*/ 6121873 w 6121873"/>
              <a:gd name="connsiteY2" fmla="*/ 4968061 h 9923414"/>
              <a:gd name="connsiteX3" fmla="*/ 810285 w 6121873"/>
              <a:gd name="connsiteY3" fmla="*/ 9909855 h 9923414"/>
              <a:gd name="connsiteX4" fmla="*/ 21929 w 6121873"/>
              <a:gd name="connsiteY4" fmla="*/ 3663517 h 9923414"/>
              <a:gd name="connsiteX0" fmla="*/ 458239 w 6558183"/>
              <a:gd name="connsiteY0" fmla="*/ 3647679 h 5932606"/>
              <a:gd name="connsiteX1" fmla="*/ 1246595 w 6558183"/>
              <a:gd name="connsiteY1" fmla="*/ 10429 h 5932606"/>
              <a:gd name="connsiteX2" fmla="*/ 6558183 w 6558183"/>
              <a:gd name="connsiteY2" fmla="*/ 4952223 h 5932606"/>
              <a:gd name="connsiteX3" fmla="*/ 490691 w 6558183"/>
              <a:gd name="connsiteY3" fmla="*/ 3651713 h 5932606"/>
              <a:gd name="connsiteX4" fmla="*/ 458239 w 6558183"/>
              <a:gd name="connsiteY4" fmla="*/ 3647679 h 5932606"/>
              <a:gd name="connsiteX0" fmla="*/ 458239 w 6558183"/>
              <a:gd name="connsiteY0" fmla="*/ 3647679 h 5932606"/>
              <a:gd name="connsiteX1" fmla="*/ 1246595 w 6558183"/>
              <a:gd name="connsiteY1" fmla="*/ 10429 h 5932606"/>
              <a:gd name="connsiteX2" fmla="*/ 6558183 w 6558183"/>
              <a:gd name="connsiteY2" fmla="*/ 4952223 h 5932606"/>
              <a:gd name="connsiteX3" fmla="*/ 490691 w 6558183"/>
              <a:gd name="connsiteY3" fmla="*/ 3651713 h 5932606"/>
              <a:gd name="connsiteX4" fmla="*/ 458239 w 6558183"/>
              <a:gd name="connsiteY4" fmla="*/ 3647679 h 5932606"/>
              <a:gd name="connsiteX0" fmla="*/ 451954 w 6466554"/>
              <a:gd name="connsiteY0" fmla="*/ 3637250 h 4851308"/>
              <a:gd name="connsiteX1" fmla="*/ 1240310 w 6466554"/>
              <a:gd name="connsiteY1" fmla="*/ 0 h 4851308"/>
              <a:gd name="connsiteX2" fmla="*/ 6466554 w 6466554"/>
              <a:gd name="connsiteY2" fmla="*/ 3637250 h 4851308"/>
              <a:gd name="connsiteX3" fmla="*/ 484406 w 6466554"/>
              <a:gd name="connsiteY3" fmla="*/ 3641284 h 4851308"/>
              <a:gd name="connsiteX4" fmla="*/ 451954 w 6466554"/>
              <a:gd name="connsiteY4" fmla="*/ 3637250 h 4851308"/>
              <a:gd name="connsiteX0" fmla="*/ 449936 w 6464536"/>
              <a:gd name="connsiteY0" fmla="*/ 3649442 h 4863500"/>
              <a:gd name="connsiteX1" fmla="*/ 445812 w 6464536"/>
              <a:gd name="connsiteY1" fmla="*/ 0 h 4863500"/>
              <a:gd name="connsiteX2" fmla="*/ 6464536 w 6464536"/>
              <a:gd name="connsiteY2" fmla="*/ 3649442 h 4863500"/>
              <a:gd name="connsiteX3" fmla="*/ 482388 w 6464536"/>
              <a:gd name="connsiteY3" fmla="*/ 3653476 h 4863500"/>
              <a:gd name="connsiteX4" fmla="*/ 449936 w 6464536"/>
              <a:gd name="connsiteY4" fmla="*/ 3649442 h 4863500"/>
              <a:gd name="connsiteX0" fmla="*/ 612495 w 6627095"/>
              <a:gd name="connsiteY0" fmla="*/ 3759557 h 4973615"/>
              <a:gd name="connsiteX1" fmla="*/ 608371 w 6627095"/>
              <a:gd name="connsiteY1" fmla="*/ 110115 h 4973615"/>
              <a:gd name="connsiteX2" fmla="*/ 6627095 w 6627095"/>
              <a:gd name="connsiteY2" fmla="*/ 3759557 h 4973615"/>
              <a:gd name="connsiteX3" fmla="*/ 644947 w 6627095"/>
              <a:gd name="connsiteY3" fmla="*/ 3763591 h 4973615"/>
              <a:gd name="connsiteX4" fmla="*/ 612495 w 6627095"/>
              <a:gd name="connsiteY4" fmla="*/ 3759557 h 4973615"/>
              <a:gd name="connsiteX0" fmla="*/ 420250 w 6434850"/>
              <a:gd name="connsiteY0" fmla="*/ 3717008 h 4931066"/>
              <a:gd name="connsiteX1" fmla="*/ 416126 w 6434850"/>
              <a:gd name="connsiteY1" fmla="*/ 67566 h 4931066"/>
              <a:gd name="connsiteX2" fmla="*/ 6434850 w 6434850"/>
              <a:gd name="connsiteY2" fmla="*/ 3717008 h 4931066"/>
              <a:gd name="connsiteX3" fmla="*/ 452702 w 6434850"/>
              <a:gd name="connsiteY3" fmla="*/ 3721042 h 4931066"/>
              <a:gd name="connsiteX4" fmla="*/ 420250 w 6434850"/>
              <a:gd name="connsiteY4" fmla="*/ 3717008 h 4931066"/>
              <a:gd name="connsiteX0" fmla="*/ 420250 w 6434850"/>
              <a:gd name="connsiteY0" fmla="*/ 3744803 h 4958861"/>
              <a:gd name="connsiteX1" fmla="*/ 416126 w 6434850"/>
              <a:gd name="connsiteY1" fmla="*/ 95361 h 4958861"/>
              <a:gd name="connsiteX2" fmla="*/ 6434850 w 6434850"/>
              <a:gd name="connsiteY2" fmla="*/ 3744803 h 4958861"/>
              <a:gd name="connsiteX3" fmla="*/ 452702 w 6434850"/>
              <a:gd name="connsiteY3" fmla="*/ 3748837 h 4958861"/>
              <a:gd name="connsiteX4" fmla="*/ 420250 w 6434850"/>
              <a:gd name="connsiteY4" fmla="*/ 3744803 h 4958861"/>
              <a:gd name="connsiteX0" fmla="*/ 420250 w 6434850"/>
              <a:gd name="connsiteY0" fmla="*/ 3744803 h 4958861"/>
              <a:gd name="connsiteX1" fmla="*/ 416126 w 6434850"/>
              <a:gd name="connsiteY1" fmla="*/ 95361 h 4958861"/>
              <a:gd name="connsiteX2" fmla="*/ 6434850 w 6434850"/>
              <a:gd name="connsiteY2" fmla="*/ 3744803 h 4958861"/>
              <a:gd name="connsiteX3" fmla="*/ 452702 w 6434850"/>
              <a:gd name="connsiteY3" fmla="*/ 3748837 h 4958861"/>
              <a:gd name="connsiteX4" fmla="*/ 420250 w 6434850"/>
              <a:gd name="connsiteY4" fmla="*/ 3744803 h 4958861"/>
              <a:gd name="connsiteX0" fmla="*/ 418860 w 6433460"/>
              <a:gd name="connsiteY0" fmla="*/ 3837936 h 5051994"/>
              <a:gd name="connsiteX1" fmla="*/ 378160 w 6433460"/>
              <a:gd name="connsiteY1" fmla="*/ 90958 h 5051994"/>
              <a:gd name="connsiteX2" fmla="*/ 6433460 w 6433460"/>
              <a:gd name="connsiteY2" fmla="*/ 3837936 h 5051994"/>
              <a:gd name="connsiteX3" fmla="*/ 451312 w 6433460"/>
              <a:gd name="connsiteY3" fmla="*/ 3841970 h 5051994"/>
              <a:gd name="connsiteX4" fmla="*/ 418860 w 6433460"/>
              <a:gd name="connsiteY4" fmla="*/ 3837936 h 5051994"/>
              <a:gd name="connsiteX0" fmla="*/ 472187 w 6486787"/>
              <a:gd name="connsiteY0" fmla="*/ 3746995 h 4961053"/>
              <a:gd name="connsiteX1" fmla="*/ 488323 w 6486787"/>
              <a:gd name="connsiteY1" fmla="*/ 3775413 h 4961053"/>
              <a:gd name="connsiteX2" fmla="*/ 431487 w 6486787"/>
              <a:gd name="connsiteY2" fmla="*/ 17 h 4961053"/>
              <a:gd name="connsiteX3" fmla="*/ 6486787 w 6486787"/>
              <a:gd name="connsiteY3" fmla="*/ 3746995 h 4961053"/>
              <a:gd name="connsiteX4" fmla="*/ 504639 w 6486787"/>
              <a:gd name="connsiteY4" fmla="*/ 3751029 h 4961053"/>
              <a:gd name="connsiteX5" fmla="*/ 472187 w 6486787"/>
              <a:gd name="connsiteY5" fmla="*/ 3746995 h 4961053"/>
              <a:gd name="connsiteX0" fmla="*/ 4 w 7209420"/>
              <a:gd name="connsiteY0" fmla="*/ 4490707 h 4933934"/>
              <a:gd name="connsiteX1" fmla="*/ 1210956 w 7209420"/>
              <a:gd name="connsiteY1" fmla="*/ 3775413 h 4933934"/>
              <a:gd name="connsiteX2" fmla="*/ 1154120 w 7209420"/>
              <a:gd name="connsiteY2" fmla="*/ 17 h 4933934"/>
              <a:gd name="connsiteX3" fmla="*/ 7209420 w 7209420"/>
              <a:gd name="connsiteY3" fmla="*/ 3746995 h 4933934"/>
              <a:gd name="connsiteX4" fmla="*/ 1227272 w 7209420"/>
              <a:gd name="connsiteY4" fmla="*/ 3751029 h 4933934"/>
              <a:gd name="connsiteX5" fmla="*/ 4 w 7209420"/>
              <a:gd name="connsiteY5" fmla="*/ 4490707 h 4933934"/>
              <a:gd name="connsiteX0" fmla="*/ 15510 w 7224926"/>
              <a:gd name="connsiteY0" fmla="*/ 4490707 h 4716995"/>
              <a:gd name="connsiteX1" fmla="*/ 1226462 w 7224926"/>
              <a:gd name="connsiteY1" fmla="*/ 3775413 h 4716995"/>
              <a:gd name="connsiteX2" fmla="*/ 1169626 w 7224926"/>
              <a:gd name="connsiteY2" fmla="*/ 17 h 4716995"/>
              <a:gd name="connsiteX3" fmla="*/ 7224926 w 7224926"/>
              <a:gd name="connsiteY3" fmla="*/ 3746995 h 4716995"/>
              <a:gd name="connsiteX4" fmla="*/ 1072090 w 7224926"/>
              <a:gd name="connsiteY4" fmla="*/ 2690325 h 4716995"/>
              <a:gd name="connsiteX5" fmla="*/ 15510 w 7224926"/>
              <a:gd name="connsiteY5" fmla="*/ 4490707 h 4716995"/>
              <a:gd name="connsiteX0" fmla="*/ 258989 w 7468405"/>
              <a:gd name="connsiteY0" fmla="*/ 4490707 h 4490869"/>
              <a:gd name="connsiteX1" fmla="*/ 1469941 w 7468405"/>
              <a:gd name="connsiteY1" fmla="*/ 3775413 h 4490869"/>
              <a:gd name="connsiteX2" fmla="*/ 1413105 w 7468405"/>
              <a:gd name="connsiteY2" fmla="*/ 17 h 4490869"/>
              <a:gd name="connsiteX3" fmla="*/ 7468405 w 7468405"/>
              <a:gd name="connsiteY3" fmla="*/ 3746995 h 4490869"/>
              <a:gd name="connsiteX4" fmla="*/ 258989 w 7468405"/>
              <a:gd name="connsiteY4" fmla="*/ 4490707 h 4490869"/>
              <a:gd name="connsiteX0" fmla="*/ 258989 w 7468405"/>
              <a:gd name="connsiteY0" fmla="*/ 4490707 h 4490869"/>
              <a:gd name="connsiteX1" fmla="*/ 1469941 w 7468405"/>
              <a:gd name="connsiteY1" fmla="*/ 3775413 h 4490869"/>
              <a:gd name="connsiteX2" fmla="*/ 1413105 w 7468405"/>
              <a:gd name="connsiteY2" fmla="*/ 17 h 4490869"/>
              <a:gd name="connsiteX3" fmla="*/ 7468405 w 7468405"/>
              <a:gd name="connsiteY3" fmla="*/ 3746995 h 4490869"/>
              <a:gd name="connsiteX4" fmla="*/ 258989 w 7468405"/>
              <a:gd name="connsiteY4" fmla="*/ 4490707 h 4490869"/>
              <a:gd name="connsiteX0" fmla="*/ 3032508 w 6486788"/>
              <a:gd name="connsiteY0" fmla="*/ 3722611 h 4072415"/>
              <a:gd name="connsiteX1" fmla="*/ 488324 w 6486788"/>
              <a:gd name="connsiteY1" fmla="*/ 3775413 h 4072415"/>
              <a:gd name="connsiteX2" fmla="*/ 431488 w 6486788"/>
              <a:gd name="connsiteY2" fmla="*/ 17 h 4072415"/>
              <a:gd name="connsiteX3" fmla="*/ 6486788 w 6486788"/>
              <a:gd name="connsiteY3" fmla="*/ 3746995 h 4072415"/>
              <a:gd name="connsiteX4" fmla="*/ 3032508 w 6486788"/>
              <a:gd name="connsiteY4" fmla="*/ 3722611 h 4072415"/>
              <a:gd name="connsiteX0" fmla="*/ 3032508 w 6486788"/>
              <a:gd name="connsiteY0" fmla="*/ 3722611 h 4072415"/>
              <a:gd name="connsiteX1" fmla="*/ 488324 w 6486788"/>
              <a:gd name="connsiteY1" fmla="*/ 3775413 h 4072415"/>
              <a:gd name="connsiteX2" fmla="*/ 431488 w 6486788"/>
              <a:gd name="connsiteY2" fmla="*/ 17 h 4072415"/>
              <a:gd name="connsiteX3" fmla="*/ 6486788 w 6486788"/>
              <a:gd name="connsiteY3" fmla="*/ 3746995 h 4072415"/>
              <a:gd name="connsiteX4" fmla="*/ 3032508 w 6486788"/>
              <a:gd name="connsiteY4" fmla="*/ 3722611 h 4072415"/>
              <a:gd name="connsiteX0" fmla="*/ 3032508 w 6486790"/>
              <a:gd name="connsiteY0" fmla="*/ 3722611 h 4040880"/>
              <a:gd name="connsiteX1" fmla="*/ 488324 w 6486790"/>
              <a:gd name="connsiteY1" fmla="*/ 3775413 h 4040880"/>
              <a:gd name="connsiteX2" fmla="*/ 431488 w 6486790"/>
              <a:gd name="connsiteY2" fmla="*/ 17 h 4040880"/>
              <a:gd name="connsiteX3" fmla="*/ 6486788 w 6486790"/>
              <a:gd name="connsiteY3" fmla="*/ 3746995 h 4040880"/>
              <a:gd name="connsiteX4" fmla="*/ 3032508 w 6486790"/>
              <a:gd name="connsiteY4" fmla="*/ 3722611 h 4040880"/>
              <a:gd name="connsiteX0" fmla="*/ 3032508 w 6486790"/>
              <a:gd name="connsiteY0" fmla="*/ 3722611 h 3775413"/>
              <a:gd name="connsiteX1" fmla="*/ 488324 w 6486790"/>
              <a:gd name="connsiteY1" fmla="*/ 3775413 h 3775413"/>
              <a:gd name="connsiteX2" fmla="*/ 431488 w 6486790"/>
              <a:gd name="connsiteY2" fmla="*/ 17 h 3775413"/>
              <a:gd name="connsiteX3" fmla="*/ 6486788 w 6486790"/>
              <a:gd name="connsiteY3" fmla="*/ 3746995 h 3775413"/>
              <a:gd name="connsiteX4" fmla="*/ 3032508 w 6486790"/>
              <a:gd name="connsiteY4" fmla="*/ 3722611 h 3775413"/>
              <a:gd name="connsiteX0" fmla="*/ 3061084 w 6515366"/>
              <a:gd name="connsiteY0" fmla="*/ 3722611 h 3885141"/>
              <a:gd name="connsiteX1" fmla="*/ 407172 w 6515366"/>
              <a:gd name="connsiteY1" fmla="*/ 3885141 h 3885141"/>
              <a:gd name="connsiteX2" fmla="*/ 460064 w 6515366"/>
              <a:gd name="connsiteY2" fmla="*/ 17 h 3885141"/>
              <a:gd name="connsiteX3" fmla="*/ 6515364 w 6515366"/>
              <a:gd name="connsiteY3" fmla="*/ 3746995 h 3885141"/>
              <a:gd name="connsiteX4" fmla="*/ 3061084 w 6515366"/>
              <a:gd name="connsiteY4" fmla="*/ 3722611 h 3885141"/>
              <a:gd name="connsiteX0" fmla="*/ 3109852 w 6515366"/>
              <a:gd name="connsiteY0" fmla="*/ 3820147 h 3885141"/>
              <a:gd name="connsiteX1" fmla="*/ 407172 w 6515366"/>
              <a:gd name="connsiteY1" fmla="*/ 3885141 h 3885141"/>
              <a:gd name="connsiteX2" fmla="*/ 460064 w 6515366"/>
              <a:gd name="connsiteY2" fmla="*/ 17 h 3885141"/>
              <a:gd name="connsiteX3" fmla="*/ 6515364 w 6515366"/>
              <a:gd name="connsiteY3" fmla="*/ 3746995 h 3885141"/>
              <a:gd name="connsiteX4" fmla="*/ 3109852 w 6515366"/>
              <a:gd name="connsiteY4" fmla="*/ 3820147 h 3885141"/>
              <a:gd name="connsiteX0" fmla="*/ 3109852 w 6527558"/>
              <a:gd name="connsiteY0" fmla="*/ 3820146 h 3885140"/>
              <a:gd name="connsiteX1" fmla="*/ 407172 w 6527558"/>
              <a:gd name="connsiteY1" fmla="*/ 3885140 h 3885140"/>
              <a:gd name="connsiteX2" fmla="*/ 460064 w 6527558"/>
              <a:gd name="connsiteY2" fmla="*/ 16 h 3885140"/>
              <a:gd name="connsiteX3" fmla="*/ 6527556 w 6527558"/>
              <a:gd name="connsiteY3" fmla="*/ 3832338 h 3885140"/>
              <a:gd name="connsiteX4" fmla="*/ 3109852 w 6527558"/>
              <a:gd name="connsiteY4" fmla="*/ 3820146 h 3885140"/>
              <a:gd name="connsiteX0" fmla="*/ 3109852 w 6527558"/>
              <a:gd name="connsiteY0" fmla="*/ 4007460 h 4072454"/>
              <a:gd name="connsiteX1" fmla="*/ 407172 w 6527558"/>
              <a:gd name="connsiteY1" fmla="*/ 4072454 h 4072454"/>
              <a:gd name="connsiteX2" fmla="*/ 460064 w 6527558"/>
              <a:gd name="connsiteY2" fmla="*/ 187330 h 4072454"/>
              <a:gd name="connsiteX3" fmla="*/ 6527556 w 6527558"/>
              <a:gd name="connsiteY3" fmla="*/ 4019652 h 4072454"/>
              <a:gd name="connsiteX4" fmla="*/ 3109852 w 6527558"/>
              <a:gd name="connsiteY4" fmla="*/ 4007460 h 4072454"/>
              <a:gd name="connsiteX0" fmla="*/ 3109852 w 6612902"/>
              <a:gd name="connsiteY0" fmla="*/ 4009095 h 4074089"/>
              <a:gd name="connsiteX1" fmla="*/ 407172 w 6612902"/>
              <a:gd name="connsiteY1" fmla="*/ 4074089 h 4074089"/>
              <a:gd name="connsiteX2" fmla="*/ 460064 w 6612902"/>
              <a:gd name="connsiteY2" fmla="*/ 188965 h 4074089"/>
              <a:gd name="connsiteX3" fmla="*/ 6612900 w 6612902"/>
              <a:gd name="connsiteY3" fmla="*/ 3996903 h 4074089"/>
              <a:gd name="connsiteX4" fmla="*/ 3109852 w 6612902"/>
              <a:gd name="connsiteY4" fmla="*/ 4009095 h 4074089"/>
              <a:gd name="connsiteX0" fmla="*/ 2715566 w 6218616"/>
              <a:gd name="connsiteY0" fmla="*/ 4009095 h 4074089"/>
              <a:gd name="connsiteX1" fmla="*/ 12886 w 6218616"/>
              <a:gd name="connsiteY1" fmla="*/ 4074089 h 4074089"/>
              <a:gd name="connsiteX2" fmla="*/ 65778 w 6218616"/>
              <a:gd name="connsiteY2" fmla="*/ 188965 h 4074089"/>
              <a:gd name="connsiteX3" fmla="*/ 6218614 w 6218616"/>
              <a:gd name="connsiteY3" fmla="*/ 3996903 h 4074089"/>
              <a:gd name="connsiteX4" fmla="*/ 2715566 w 6218616"/>
              <a:gd name="connsiteY4" fmla="*/ 4009095 h 4074089"/>
              <a:gd name="connsiteX0" fmla="*/ 2765171 w 6268221"/>
              <a:gd name="connsiteY0" fmla="*/ 4009095 h 4074089"/>
              <a:gd name="connsiteX1" fmla="*/ 62491 w 6268221"/>
              <a:gd name="connsiteY1" fmla="*/ 4074089 h 4074089"/>
              <a:gd name="connsiteX2" fmla="*/ 115383 w 6268221"/>
              <a:gd name="connsiteY2" fmla="*/ 188965 h 4074089"/>
              <a:gd name="connsiteX3" fmla="*/ 6268219 w 6268221"/>
              <a:gd name="connsiteY3" fmla="*/ 3996903 h 4074089"/>
              <a:gd name="connsiteX4" fmla="*/ 2765171 w 6268221"/>
              <a:gd name="connsiteY4" fmla="*/ 4009095 h 4074089"/>
              <a:gd name="connsiteX0" fmla="*/ 2770431 w 6273481"/>
              <a:gd name="connsiteY0" fmla="*/ 4009095 h 4074089"/>
              <a:gd name="connsiteX1" fmla="*/ 67751 w 6273481"/>
              <a:gd name="connsiteY1" fmla="*/ 4074089 h 4074089"/>
              <a:gd name="connsiteX2" fmla="*/ 120643 w 6273481"/>
              <a:gd name="connsiteY2" fmla="*/ 188965 h 4074089"/>
              <a:gd name="connsiteX3" fmla="*/ 6273479 w 6273481"/>
              <a:gd name="connsiteY3" fmla="*/ 3996903 h 4074089"/>
              <a:gd name="connsiteX4" fmla="*/ 2770431 w 6273481"/>
              <a:gd name="connsiteY4" fmla="*/ 4009095 h 4074089"/>
              <a:gd name="connsiteX0" fmla="*/ 2770431 w 6273481"/>
              <a:gd name="connsiteY0" fmla="*/ 3903029 h 3968023"/>
              <a:gd name="connsiteX1" fmla="*/ 67751 w 6273481"/>
              <a:gd name="connsiteY1" fmla="*/ 3968023 h 3968023"/>
              <a:gd name="connsiteX2" fmla="*/ 120643 w 6273481"/>
              <a:gd name="connsiteY2" fmla="*/ 82899 h 3968023"/>
              <a:gd name="connsiteX3" fmla="*/ 6273479 w 6273481"/>
              <a:gd name="connsiteY3" fmla="*/ 3890837 h 3968023"/>
              <a:gd name="connsiteX4" fmla="*/ 2770431 w 6273481"/>
              <a:gd name="connsiteY4" fmla="*/ 3903029 h 3968023"/>
              <a:gd name="connsiteX0" fmla="*/ 2778484 w 6281534"/>
              <a:gd name="connsiteY0" fmla="*/ 4032181 h 4097175"/>
              <a:gd name="connsiteX1" fmla="*/ 75804 w 6281534"/>
              <a:gd name="connsiteY1" fmla="*/ 4097175 h 4097175"/>
              <a:gd name="connsiteX2" fmla="*/ 116504 w 6281534"/>
              <a:gd name="connsiteY2" fmla="*/ 77939 h 4097175"/>
              <a:gd name="connsiteX3" fmla="*/ 6281532 w 6281534"/>
              <a:gd name="connsiteY3" fmla="*/ 4019989 h 4097175"/>
              <a:gd name="connsiteX4" fmla="*/ 2778484 w 6281534"/>
              <a:gd name="connsiteY4" fmla="*/ 4032181 h 4097175"/>
              <a:gd name="connsiteX0" fmla="*/ 2778484 w 6281534"/>
              <a:gd name="connsiteY0" fmla="*/ 3993856 h 4058850"/>
              <a:gd name="connsiteX1" fmla="*/ 75804 w 6281534"/>
              <a:gd name="connsiteY1" fmla="*/ 4058850 h 4058850"/>
              <a:gd name="connsiteX2" fmla="*/ 116504 w 6281534"/>
              <a:gd name="connsiteY2" fmla="*/ 39614 h 4058850"/>
              <a:gd name="connsiteX3" fmla="*/ 6281532 w 6281534"/>
              <a:gd name="connsiteY3" fmla="*/ 3981664 h 4058850"/>
              <a:gd name="connsiteX4" fmla="*/ 2778484 w 6281534"/>
              <a:gd name="connsiteY4" fmla="*/ 3993856 h 4058850"/>
              <a:gd name="connsiteX0" fmla="*/ 2778484 w 6281534"/>
              <a:gd name="connsiteY0" fmla="*/ 4059180 h 4124174"/>
              <a:gd name="connsiteX1" fmla="*/ 75804 w 6281534"/>
              <a:gd name="connsiteY1" fmla="*/ 4124174 h 4124174"/>
              <a:gd name="connsiteX2" fmla="*/ 116504 w 6281534"/>
              <a:gd name="connsiteY2" fmla="*/ 104938 h 4124174"/>
              <a:gd name="connsiteX3" fmla="*/ 6281532 w 6281534"/>
              <a:gd name="connsiteY3" fmla="*/ 4046988 h 4124174"/>
              <a:gd name="connsiteX4" fmla="*/ 2778484 w 6281534"/>
              <a:gd name="connsiteY4" fmla="*/ 4059180 h 4124174"/>
              <a:gd name="connsiteX0" fmla="*/ 2778484 w 6281534"/>
              <a:gd name="connsiteY0" fmla="*/ 4055690 h 4120684"/>
              <a:gd name="connsiteX1" fmla="*/ 75804 w 6281534"/>
              <a:gd name="connsiteY1" fmla="*/ 4120684 h 4120684"/>
              <a:gd name="connsiteX2" fmla="*/ 116504 w 6281534"/>
              <a:gd name="connsiteY2" fmla="*/ 101448 h 4120684"/>
              <a:gd name="connsiteX3" fmla="*/ 6281532 w 6281534"/>
              <a:gd name="connsiteY3" fmla="*/ 4043498 h 4120684"/>
              <a:gd name="connsiteX4" fmla="*/ 2778484 w 6281534"/>
              <a:gd name="connsiteY4" fmla="*/ 4055690 h 4120684"/>
              <a:gd name="connsiteX0" fmla="*/ 2778484 w 6500990"/>
              <a:gd name="connsiteY0" fmla="*/ 4055690 h 4120684"/>
              <a:gd name="connsiteX1" fmla="*/ 75804 w 6500990"/>
              <a:gd name="connsiteY1" fmla="*/ 4120684 h 4120684"/>
              <a:gd name="connsiteX2" fmla="*/ 116504 w 6500990"/>
              <a:gd name="connsiteY2" fmla="*/ 101448 h 4120684"/>
              <a:gd name="connsiteX3" fmla="*/ 6500988 w 6500990"/>
              <a:gd name="connsiteY3" fmla="*/ 4043498 h 4120684"/>
              <a:gd name="connsiteX4" fmla="*/ 2778484 w 6500990"/>
              <a:gd name="connsiteY4" fmla="*/ 4055690 h 4120684"/>
              <a:gd name="connsiteX0" fmla="*/ 2778484 w 6500990"/>
              <a:gd name="connsiteY0" fmla="*/ 4055690 h 4120684"/>
              <a:gd name="connsiteX1" fmla="*/ 75804 w 6500990"/>
              <a:gd name="connsiteY1" fmla="*/ 4120684 h 4120684"/>
              <a:gd name="connsiteX2" fmla="*/ 116504 w 6500990"/>
              <a:gd name="connsiteY2" fmla="*/ 101448 h 4120684"/>
              <a:gd name="connsiteX3" fmla="*/ 6500988 w 6500990"/>
              <a:gd name="connsiteY3" fmla="*/ 4043498 h 4120684"/>
              <a:gd name="connsiteX4" fmla="*/ 2778484 w 6500990"/>
              <a:gd name="connsiteY4" fmla="*/ 4055690 h 4120684"/>
              <a:gd name="connsiteX0" fmla="*/ 2778484 w 6500990"/>
              <a:gd name="connsiteY0" fmla="*/ 4055690 h 4120684"/>
              <a:gd name="connsiteX1" fmla="*/ 75804 w 6500990"/>
              <a:gd name="connsiteY1" fmla="*/ 4120684 h 4120684"/>
              <a:gd name="connsiteX2" fmla="*/ 116504 w 6500990"/>
              <a:gd name="connsiteY2" fmla="*/ 101448 h 4120684"/>
              <a:gd name="connsiteX3" fmla="*/ 6500988 w 6500990"/>
              <a:gd name="connsiteY3" fmla="*/ 4043498 h 4120684"/>
              <a:gd name="connsiteX4" fmla="*/ 2778484 w 6500990"/>
              <a:gd name="connsiteY4" fmla="*/ 4055690 h 4120684"/>
              <a:gd name="connsiteX0" fmla="*/ 2772105 w 6494611"/>
              <a:gd name="connsiteY0" fmla="*/ 4055690 h 4120684"/>
              <a:gd name="connsiteX1" fmla="*/ 69425 w 6494611"/>
              <a:gd name="connsiteY1" fmla="*/ 4120684 h 4120684"/>
              <a:gd name="connsiteX2" fmla="*/ 110125 w 6494611"/>
              <a:gd name="connsiteY2" fmla="*/ 101448 h 4120684"/>
              <a:gd name="connsiteX3" fmla="*/ 6494609 w 6494611"/>
              <a:gd name="connsiteY3" fmla="*/ 4043498 h 4120684"/>
              <a:gd name="connsiteX4" fmla="*/ 2772105 w 6494611"/>
              <a:gd name="connsiteY4" fmla="*/ 4055690 h 4120684"/>
              <a:gd name="connsiteX0" fmla="*/ 2702680 w 6425186"/>
              <a:gd name="connsiteY0" fmla="*/ 4055690 h 4120684"/>
              <a:gd name="connsiteX1" fmla="*/ 0 w 6425186"/>
              <a:gd name="connsiteY1" fmla="*/ 4120684 h 4120684"/>
              <a:gd name="connsiteX2" fmla="*/ 40700 w 6425186"/>
              <a:gd name="connsiteY2" fmla="*/ 101448 h 4120684"/>
              <a:gd name="connsiteX3" fmla="*/ 6425184 w 6425186"/>
              <a:gd name="connsiteY3" fmla="*/ 4043498 h 4120684"/>
              <a:gd name="connsiteX4" fmla="*/ 2702680 w 6425186"/>
              <a:gd name="connsiteY4" fmla="*/ 4055690 h 4120684"/>
              <a:gd name="connsiteX0" fmla="*/ 2702680 w 6425186"/>
              <a:gd name="connsiteY0" fmla="*/ 4137550 h 4202544"/>
              <a:gd name="connsiteX1" fmla="*/ 0 w 6425186"/>
              <a:gd name="connsiteY1" fmla="*/ 4202544 h 4202544"/>
              <a:gd name="connsiteX2" fmla="*/ 455228 w 6425186"/>
              <a:gd name="connsiteY2" fmla="*/ 97964 h 4202544"/>
              <a:gd name="connsiteX3" fmla="*/ 6425184 w 6425186"/>
              <a:gd name="connsiteY3" fmla="*/ 4125358 h 4202544"/>
              <a:gd name="connsiteX4" fmla="*/ 2702680 w 6425186"/>
              <a:gd name="connsiteY4" fmla="*/ 4137550 h 4202544"/>
              <a:gd name="connsiteX0" fmla="*/ 2275960 w 5998466"/>
              <a:gd name="connsiteY0" fmla="*/ 4137550 h 4146630"/>
              <a:gd name="connsiteX1" fmla="*/ 0 w 5998466"/>
              <a:gd name="connsiteY1" fmla="*/ 3934320 h 4146630"/>
              <a:gd name="connsiteX2" fmla="*/ 28508 w 5998466"/>
              <a:gd name="connsiteY2" fmla="*/ 97964 h 4146630"/>
              <a:gd name="connsiteX3" fmla="*/ 5998464 w 5998466"/>
              <a:gd name="connsiteY3" fmla="*/ 4125358 h 4146630"/>
              <a:gd name="connsiteX4" fmla="*/ 2275960 w 5998466"/>
              <a:gd name="connsiteY4" fmla="*/ 4137550 h 4146630"/>
              <a:gd name="connsiteX0" fmla="*/ 2970904 w 5998466"/>
              <a:gd name="connsiteY0" fmla="*/ 3918094 h 4125358"/>
              <a:gd name="connsiteX1" fmla="*/ 0 w 5998466"/>
              <a:gd name="connsiteY1" fmla="*/ 3934320 h 4125358"/>
              <a:gd name="connsiteX2" fmla="*/ 28508 w 5998466"/>
              <a:gd name="connsiteY2" fmla="*/ 97964 h 4125358"/>
              <a:gd name="connsiteX3" fmla="*/ 5998464 w 5998466"/>
              <a:gd name="connsiteY3" fmla="*/ 4125358 h 4125358"/>
              <a:gd name="connsiteX4" fmla="*/ 2970904 w 5998466"/>
              <a:gd name="connsiteY4" fmla="*/ 3918094 h 4125358"/>
              <a:gd name="connsiteX0" fmla="*/ 2970904 w 5961890"/>
              <a:gd name="connsiteY0" fmla="*/ 3926972 h 3943198"/>
              <a:gd name="connsiteX1" fmla="*/ 0 w 5961890"/>
              <a:gd name="connsiteY1" fmla="*/ 3943198 h 3943198"/>
              <a:gd name="connsiteX2" fmla="*/ 28508 w 5961890"/>
              <a:gd name="connsiteY2" fmla="*/ 106842 h 3943198"/>
              <a:gd name="connsiteX3" fmla="*/ 5961888 w 5961890"/>
              <a:gd name="connsiteY3" fmla="*/ 3926972 h 3943198"/>
              <a:gd name="connsiteX4" fmla="*/ 2970904 w 5961890"/>
              <a:gd name="connsiteY4" fmla="*/ 3926972 h 3943198"/>
              <a:gd name="connsiteX0" fmla="*/ 2970904 w 5961890"/>
              <a:gd name="connsiteY0" fmla="*/ 3939436 h 3955662"/>
              <a:gd name="connsiteX1" fmla="*/ 0 w 5961890"/>
              <a:gd name="connsiteY1" fmla="*/ 3955662 h 3955662"/>
              <a:gd name="connsiteX2" fmla="*/ 28508 w 5961890"/>
              <a:gd name="connsiteY2" fmla="*/ 119306 h 3955662"/>
              <a:gd name="connsiteX3" fmla="*/ 5961888 w 5961890"/>
              <a:gd name="connsiteY3" fmla="*/ 3939436 h 3955662"/>
              <a:gd name="connsiteX4" fmla="*/ 2970904 w 5961890"/>
              <a:gd name="connsiteY4" fmla="*/ 3939436 h 3955662"/>
              <a:gd name="connsiteX0" fmla="*/ 2970904 w 5961890"/>
              <a:gd name="connsiteY0" fmla="*/ 3829222 h 3845448"/>
              <a:gd name="connsiteX1" fmla="*/ 0 w 5961890"/>
              <a:gd name="connsiteY1" fmla="*/ 3845448 h 3845448"/>
              <a:gd name="connsiteX2" fmla="*/ 28508 w 5961890"/>
              <a:gd name="connsiteY2" fmla="*/ 9092 h 3845448"/>
              <a:gd name="connsiteX3" fmla="*/ 5961888 w 5961890"/>
              <a:gd name="connsiteY3" fmla="*/ 3829222 h 3845448"/>
              <a:gd name="connsiteX4" fmla="*/ 2970904 w 5961890"/>
              <a:gd name="connsiteY4" fmla="*/ 3829222 h 3845448"/>
              <a:gd name="connsiteX0" fmla="*/ 2970904 w 5961890"/>
              <a:gd name="connsiteY0" fmla="*/ 3865513 h 3881739"/>
              <a:gd name="connsiteX1" fmla="*/ 0 w 5961890"/>
              <a:gd name="connsiteY1" fmla="*/ 3881739 h 3881739"/>
              <a:gd name="connsiteX2" fmla="*/ 28508 w 5961890"/>
              <a:gd name="connsiteY2" fmla="*/ 8807 h 3881739"/>
              <a:gd name="connsiteX3" fmla="*/ 5961888 w 5961890"/>
              <a:gd name="connsiteY3" fmla="*/ 3865513 h 3881739"/>
              <a:gd name="connsiteX4" fmla="*/ 2970904 w 5961890"/>
              <a:gd name="connsiteY4" fmla="*/ 3865513 h 3881739"/>
              <a:gd name="connsiteX0" fmla="*/ 2970904 w 5900930"/>
              <a:gd name="connsiteY0" fmla="*/ 3865797 h 3882023"/>
              <a:gd name="connsiteX1" fmla="*/ 0 w 5900930"/>
              <a:gd name="connsiteY1" fmla="*/ 3882023 h 3882023"/>
              <a:gd name="connsiteX2" fmla="*/ 28508 w 5900930"/>
              <a:gd name="connsiteY2" fmla="*/ 9091 h 3882023"/>
              <a:gd name="connsiteX3" fmla="*/ 5900928 w 5900930"/>
              <a:gd name="connsiteY3" fmla="*/ 3829221 h 3882023"/>
              <a:gd name="connsiteX4" fmla="*/ 2970904 w 5900930"/>
              <a:gd name="connsiteY4" fmla="*/ 3865797 h 3882023"/>
              <a:gd name="connsiteX0" fmla="*/ 2970904 w 5900929"/>
              <a:gd name="connsiteY0" fmla="*/ 3865797 h 3882023"/>
              <a:gd name="connsiteX1" fmla="*/ 0 w 5900929"/>
              <a:gd name="connsiteY1" fmla="*/ 3882023 h 3882023"/>
              <a:gd name="connsiteX2" fmla="*/ 28508 w 5900929"/>
              <a:gd name="connsiteY2" fmla="*/ 9091 h 3882023"/>
              <a:gd name="connsiteX3" fmla="*/ 5900928 w 5900929"/>
              <a:gd name="connsiteY3" fmla="*/ 3829221 h 3882023"/>
              <a:gd name="connsiteX4" fmla="*/ 2970904 w 5900929"/>
              <a:gd name="connsiteY4" fmla="*/ 3865797 h 3882023"/>
              <a:gd name="connsiteX0" fmla="*/ 2970904 w 5900929"/>
              <a:gd name="connsiteY0" fmla="*/ 3865797 h 3882023"/>
              <a:gd name="connsiteX1" fmla="*/ 0 w 5900929"/>
              <a:gd name="connsiteY1" fmla="*/ 3882023 h 3882023"/>
              <a:gd name="connsiteX2" fmla="*/ 28508 w 5900929"/>
              <a:gd name="connsiteY2" fmla="*/ 9091 h 3882023"/>
              <a:gd name="connsiteX3" fmla="*/ 5900928 w 5900929"/>
              <a:gd name="connsiteY3" fmla="*/ 3829221 h 3882023"/>
              <a:gd name="connsiteX4" fmla="*/ 2970904 w 5900929"/>
              <a:gd name="connsiteY4" fmla="*/ 3865797 h 3882023"/>
              <a:gd name="connsiteX0" fmla="*/ 2922136 w 5900929"/>
              <a:gd name="connsiteY0" fmla="*/ 3829221 h 3882023"/>
              <a:gd name="connsiteX1" fmla="*/ 0 w 5900929"/>
              <a:gd name="connsiteY1" fmla="*/ 3882023 h 3882023"/>
              <a:gd name="connsiteX2" fmla="*/ 28508 w 5900929"/>
              <a:gd name="connsiteY2" fmla="*/ 9091 h 3882023"/>
              <a:gd name="connsiteX3" fmla="*/ 5900928 w 5900929"/>
              <a:gd name="connsiteY3" fmla="*/ 3829221 h 3882023"/>
              <a:gd name="connsiteX4" fmla="*/ 2922136 w 5900929"/>
              <a:gd name="connsiteY4" fmla="*/ 3829221 h 3882023"/>
              <a:gd name="connsiteX0" fmla="*/ 2922136 w 5900929"/>
              <a:gd name="connsiteY0" fmla="*/ 3829221 h 3882023"/>
              <a:gd name="connsiteX1" fmla="*/ 0 w 5900929"/>
              <a:gd name="connsiteY1" fmla="*/ 3882023 h 3882023"/>
              <a:gd name="connsiteX2" fmla="*/ 28508 w 5900929"/>
              <a:gd name="connsiteY2" fmla="*/ 9091 h 3882023"/>
              <a:gd name="connsiteX3" fmla="*/ 5900928 w 5900929"/>
              <a:gd name="connsiteY3" fmla="*/ 3829221 h 3882023"/>
              <a:gd name="connsiteX4" fmla="*/ 2922136 w 5900929"/>
              <a:gd name="connsiteY4" fmla="*/ 3829221 h 3882023"/>
              <a:gd name="connsiteX0" fmla="*/ 2893628 w 5872421"/>
              <a:gd name="connsiteY0" fmla="*/ 3829221 h 3832830"/>
              <a:gd name="connsiteX1" fmla="*/ 33486 w 5872421"/>
              <a:gd name="connsiteY1" fmla="*/ 3184599 h 3832830"/>
              <a:gd name="connsiteX2" fmla="*/ 0 w 5872421"/>
              <a:gd name="connsiteY2" fmla="*/ 9091 h 3832830"/>
              <a:gd name="connsiteX3" fmla="*/ 5872420 w 5872421"/>
              <a:gd name="connsiteY3" fmla="*/ 3829221 h 3832830"/>
              <a:gd name="connsiteX4" fmla="*/ 2893628 w 5872421"/>
              <a:gd name="connsiteY4" fmla="*/ 3829221 h 3832830"/>
              <a:gd name="connsiteX0" fmla="*/ 2860142 w 5838935"/>
              <a:gd name="connsiteY0" fmla="*/ 3829221 h 3832830"/>
              <a:gd name="connsiteX1" fmla="*/ 0 w 5838935"/>
              <a:gd name="connsiteY1" fmla="*/ 3184599 h 3832830"/>
              <a:gd name="connsiteX2" fmla="*/ 13009 w 5838935"/>
              <a:gd name="connsiteY2" fmla="*/ 9091 h 3832830"/>
              <a:gd name="connsiteX3" fmla="*/ 5838934 w 5838935"/>
              <a:gd name="connsiteY3" fmla="*/ 3829221 h 3832830"/>
              <a:gd name="connsiteX4" fmla="*/ 2860142 w 5838935"/>
              <a:gd name="connsiteY4" fmla="*/ 3829221 h 3832830"/>
              <a:gd name="connsiteX0" fmla="*/ 2877613 w 5856406"/>
              <a:gd name="connsiteY0" fmla="*/ 3829221 h 3832830"/>
              <a:gd name="connsiteX1" fmla="*/ 17471 w 5856406"/>
              <a:gd name="connsiteY1" fmla="*/ 3184599 h 3832830"/>
              <a:gd name="connsiteX2" fmla="*/ 0 w 5856406"/>
              <a:gd name="connsiteY2" fmla="*/ 9091 h 3832830"/>
              <a:gd name="connsiteX3" fmla="*/ 5856405 w 5856406"/>
              <a:gd name="connsiteY3" fmla="*/ 3829221 h 3832830"/>
              <a:gd name="connsiteX4" fmla="*/ 2877613 w 5856406"/>
              <a:gd name="connsiteY4" fmla="*/ 3829221 h 3832830"/>
              <a:gd name="connsiteX0" fmla="*/ 2921102 w 5899895"/>
              <a:gd name="connsiteY0" fmla="*/ 3829221 h 3832830"/>
              <a:gd name="connsiteX1" fmla="*/ 0 w 5899895"/>
              <a:gd name="connsiteY1" fmla="*/ 3438599 h 3832830"/>
              <a:gd name="connsiteX2" fmla="*/ 43489 w 5899895"/>
              <a:gd name="connsiteY2" fmla="*/ 9091 h 3832830"/>
              <a:gd name="connsiteX3" fmla="*/ 5899894 w 5899895"/>
              <a:gd name="connsiteY3" fmla="*/ 3829221 h 3832830"/>
              <a:gd name="connsiteX4" fmla="*/ 2921102 w 5899895"/>
              <a:gd name="connsiteY4" fmla="*/ 3829221 h 3832830"/>
              <a:gd name="connsiteX0" fmla="*/ 2923285 w 5902078"/>
              <a:gd name="connsiteY0" fmla="*/ 3829221 h 3832830"/>
              <a:gd name="connsiteX1" fmla="*/ 2183 w 5902078"/>
              <a:gd name="connsiteY1" fmla="*/ 3438599 h 3832830"/>
              <a:gd name="connsiteX2" fmla="*/ 45672 w 5902078"/>
              <a:gd name="connsiteY2" fmla="*/ 9091 h 3832830"/>
              <a:gd name="connsiteX3" fmla="*/ 5902077 w 5902078"/>
              <a:gd name="connsiteY3" fmla="*/ 3829221 h 3832830"/>
              <a:gd name="connsiteX4" fmla="*/ 2923285 w 5902078"/>
              <a:gd name="connsiteY4" fmla="*/ 3829221 h 3832830"/>
              <a:gd name="connsiteX0" fmla="*/ 2877613 w 5856406"/>
              <a:gd name="connsiteY0" fmla="*/ 3829221 h 3832830"/>
              <a:gd name="connsiteX1" fmla="*/ 7311 w 5856406"/>
              <a:gd name="connsiteY1" fmla="*/ 3641799 h 3832830"/>
              <a:gd name="connsiteX2" fmla="*/ 0 w 5856406"/>
              <a:gd name="connsiteY2" fmla="*/ 9091 h 3832830"/>
              <a:gd name="connsiteX3" fmla="*/ 5856405 w 5856406"/>
              <a:gd name="connsiteY3" fmla="*/ 3829221 h 3832830"/>
              <a:gd name="connsiteX4" fmla="*/ 2877613 w 5856406"/>
              <a:gd name="connsiteY4" fmla="*/ 3829221 h 3832830"/>
              <a:gd name="connsiteX0" fmla="*/ 2877613 w 5856406"/>
              <a:gd name="connsiteY0" fmla="*/ 3829221 h 3832830"/>
              <a:gd name="connsiteX1" fmla="*/ 7311 w 5856406"/>
              <a:gd name="connsiteY1" fmla="*/ 3641799 h 3832830"/>
              <a:gd name="connsiteX2" fmla="*/ 0 w 5856406"/>
              <a:gd name="connsiteY2" fmla="*/ 9091 h 3832830"/>
              <a:gd name="connsiteX3" fmla="*/ 5856405 w 5856406"/>
              <a:gd name="connsiteY3" fmla="*/ 3829221 h 3832830"/>
              <a:gd name="connsiteX4" fmla="*/ 2877613 w 5856406"/>
              <a:gd name="connsiteY4" fmla="*/ 3829221 h 3832830"/>
              <a:gd name="connsiteX0" fmla="*/ 2877613 w 5856406"/>
              <a:gd name="connsiteY0" fmla="*/ 3829221 h 3832830"/>
              <a:gd name="connsiteX1" fmla="*/ 7311 w 5856406"/>
              <a:gd name="connsiteY1" fmla="*/ 3641799 h 3832830"/>
              <a:gd name="connsiteX2" fmla="*/ 0 w 5856406"/>
              <a:gd name="connsiteY2" fmla="*/ 9091 h 3832830"/>
              <a:gd name="connsiteX3" fmla="*/ 5856405 w 5856406"/>
              <a:gd name="connsiteY3" fmla="*/ 3829221 h 3832830"/>
              <a:gd name="connsiteX4" fmla="*/ 2877613 w 5856406"/>
              <a:gd name="connsiteY4" fmla="*/ 3829221 h 3832830"/>
              <a:gd name="connsiteX0" fmla="*/ 2877613 w 5856406"/>
              <a:gd name="connsiteY0" fmla="*/ 3831645 h 3835254"/>
              <a:gd name="connsiteX1" fmla="*/ 7311 w 5856406"/>
              <a:gd name="connsiteY1" fmla="*/ 3166703 h 3835254"/>
              <a:gd name="connsiteX2" fmla="*/ 0 w 5856406"/>
              <a:gd name="connsiteY2" fmla="*/ 11515 h 3835254"/>
              <a:gd name="connsiteX3" fmla="*/ 5856405 w 5856406"/>
              <a:gd name="connsiteY3" fmla="*/ 3831645 h 3835254"/>
              <a:gd name="connsiteX4" fmla="*/ 2877613 w 5856406"/>
              <a:gd name="connsiteY4" fmla="*/ 3831645 h 3835254"/>
              <a:gd name="connsiteX0" fmla="*/ 2877613 w 5856406"/>
              <a:gd name="connsiteY0" fmla="*/ 3831645 h 3835254"/>
              <a:gd name="connsiteX1" fmla="*/ 7311 w 5856406"/>
              <a:gd name="connsiteY1" fmla="*/ 3166703 h 3835254"/>
              <a:gd name="connsiteX2" fmla="*/ 0 w 5856406"/>
              <a:gd name="connsiteY2" fmla="*/ 11515 h 3835254"/>
              <a:gd name="connsiteX3" fmla="*/ 5856405 w 5856406"/>
              <a:gd name="connsiteY3" fmla="*/ 3831645 h 3835254"/>
              <a:gd name="connsiteX4" fmla="*/ 2877613 w 5856406"/>
              <a:gd name="connsiteY4" fmla="*/ 3831645 h 3835254"/>
              <a:gd name="connsiteX0" fmla="*/ 5856405 w 5856405"/>
              <a:gd name="connsiteY0" fmla="*/ 3831645 h 4041255"/>
              <a:gd name="connsiteX1" fmla="*/ 7311 w 5856405"/>
              <a:gd name="connsiteY1" fmla="*/ 3166703 h 4041255"/>
              <a:gd name="connsiteX2" fmla="*/ 0 w 5856405"/>
              <a:gd name="connsiteY2" fmla="*/ 11515 h 4041255"/>
              <a:gd name="connsiteX3" fmla="*/ 5856405 w 5856405"/>
              <a:gd name="connsiteY3" fmla="*/ 3831645 h 4041255"/>
              <a:gd name="connsiteX0" fmla="*/ 5663365 w 5663365"/>
              <a:gd name="connsiteY0" fmla="*/ 3160177 h 3605647"/>
              <a:gd name="connsiteX1" fmla="*/ 7311 w 5663365"/>
              <a:gd name="connsiteY1" fmla="*/ 3175955 h 3605647"/>
              <a:gd name="connsiteX2" fmla="*/ 0 w 5663365"/>
              <a:gd name="connsiteY2" fmla="*/ 20767 h 3605647"/>
              <a:gd name="connsiteX3" fmla="*/ 5663365 w 5663365"/>
              <a:gd name="connsiteY3" fmla="*/ 3160177 h 3605647"/>
              <a:gd name="connsiteX0" fmla="*/ 5663365 w 5663365"/>
              <a:gd name="connsiteY0" fmla="*/ 3159521 h 3604991"/>
              <a:gd name="connsiteX1" fmla="*/ 7311 w 5663365"/>
              <a:gd name="connsiteY1" fmla="*/ 3175299 h 3604991"/>
              <a:gd name="connsiteX2" fmla="*/ 0 w 5663365"/>
              <a:gd name="connsiteY2" fmla="*/ 20111 h 3604991"/>
              <a:gd name="connsiteX3" fmla="*/ 5663365 w 5663365"/>
              <a:gd name="connsiteY3" fmla="*/ 3159521 h 3604991"/>
              <a:gd name="connsiteX0" fmla="*/ 5663365 w 5663365"/>
              <a:gd name="connsiteY0" fmla="*/ 3159521 h 3451523"/>
              <a:gd name="connsiteX1" fmla="*/ 7311 w 5663365"/>
              <a:gd name="connsiteY1" fmla="*/ 3175299 h 3451523"/>
              <a:gd name="connsiteX2" fmla="*/ 0 w 5663365"/>
              <a:gd name="connsiteY2" fmla="*/ 20111 h 3451523"/>
              <a:gd name="connsiteX3" fmla="*/ 5663365 w 5663365"/>
              <a:gd name="connsiteY3" fmla="*/ 3159521 h 3451523"/>
              <a:gd name="connsiteX0" fmla="*/ 5663365 w 5663395"/>
              <a:gd name="connsiteY0" fmla="*/ 3159521 h 3176172"/>
              <a:gd name="connsiteX1" fmla="*/ 7311 w 5663395"/>
              <a:gd name="connsiteY1" fmla="*/ 3175299 h 3176172"/>
              <a:gd name="connsiteX2" fmla="*/ 0 w 5663395"/>
              <a:gd name="connsiteY2" fmla="*/ 20111 h 3176172"/>
              <a:gd name="connsiteX3" fmla="*/ 5663365 w 5663395"/>
              <a:gd name="connsiteY3" fmla="*/ 3159521 h 3176172"/>
              <a:gd name="connsiteX0" fmla="*/ 5683685 w 5683707"/>
              <a:gd name="connsiteY0" fmla="*/ 3278005 h 3278005"/>
              <a:gd name="connsiteX1" fmla="*/ 7311 w 5683707"/>
              <a:gd name="connsiteY1" fmla="*/ 3171863 h 3278005"/>
              <a:gd name="connsiteX2" fmla="*/ 0 w 5683707"/>
              <a:gd name="connsiteY2" fmla="*/ 16675 h 3278005"/>
              <a:gd name="connsiteX3" fmla="*/ 5683685 w 5683707"/>
              <a:gd name="connsiteY3" fmla="*/ 3278005 h 3278005"/>
              <a:gd name="connsiteX0" fmla="*/ 5653205 w 5653241"/>
              <a:gd name="connsiteY0" fmla="*/ 3179190 h 3179190"/>
              <a:gd name="connsiteX1" fmla="*/ 7311 w 5653241"/>
              <a:gd name="connsiteY1" fmla="*/ 3174648 h 3179190"/>
              <a:gd name="connsiteX2" fmla="*/ 0 w 5653241"/>
              <a:gd name="connsiteY2" fmla="*/ 19460 h 3179190"/>
              <a:gd name="connsiteX3" fmla="*/ 5653205 w 5653241"/>
              <a:gd name="connsiteY3" fmla="*/ 3179190 h 3179190"/>
              <a:gd name="connsiteX0" fmla="*/ 5876725 w 5876729"/>
              <a:gd name="connsiteY0" fmla="*/ 3179190 h 3179190"/>
              <a:gd name="connsiteX1" fmla="*/ 7311 w 5876729"/>
              <a:gd name="connsiteY1" fmla="*/ 3174648 h 3179190"/>
              <a:gd name="connsiteX2" fmla="*/ 0 w 5876729"/>
              <a:gd name="connsiteY2" fmla="*/ 19460 h 3179190"/>
              <a:gd name="connsiteX3" fmla="*/ 5876725 w 5876729"/>
              <a:gd name="connsiteY3" fmla="*/ 3179190 h 3179190"/>
              <a:gd name="connsiteX0" fmla="*/ 5450005 w 5451189"/>
              <a:gd name="connsiteY0" fmla="*/ 3437322 h 3437322"/>
              <a:gd name="connsiteX1" fmla="*/ 7311 w 5451189"/>
              <a:gd name="connsiteY1" fmla="*/ 3168620 h 3437322"/>
              <a:gd name="connsiteX2" fmla="*/ 0 w 5451189"/>
              <a:gd name="connsiteY2" fmla="*/ 13432 h 3437322"/>
              <a:gd name="connsiteX3" fmla="*/ 5450005 w 5451189"/>
              <a:gd name="connsiteY3" fmla="*/ 3437322 h 3437322"/>
              <a:gd name="connsiteX0" fmla="*/ 5450005 w 5450006"/>
              <a:gd name="connsiteY0" fmla="*/ 3437322 h 3437322"/>
              <a:gd name="connsiteX1" fmla="*/ 7311 w 5450006"/>
              <a:gd name="connsiteY1" fmla="*/ 3168620 h 3437322"/>
              <a:gd name="connsiteX2" fmla="*/ 0 w 5450006"/>
              <a:gd name="connsiteY2" fmla="*/ 13432 h 3437322"/>
              <a:gd name="connsiteX3" fmla="*/ 5450005 w 5450006"/>
              <a:gd name="connsiteY3" fmla="*/ 3437322 h 3437322"/>
              <a:gd name="connsiteX0" fmla="*/ 5399205 w 5399206"/>
              <a:gd name="connsiteY0" fmla="*/ 3179190 h 3179190"/>
              <a:gd name="connsiteX1" fmla="*/ 7311 w 5399206"/>
              <a:gd name="connsiteY1" fmla="*/ 3174648 h 3179190"/>
              <a:gd name="connsiteX2" fmla="*/ 0 w 5399206"/>
              <a:gd name="connsiteY2" fmla="*/ 19460 h 3179190"/>
              <a:gd name="connsiteX3" fmla="*/ 5399205 w 5399206"/>
              <a:gd name="connsiteY3" fmla="*/ 3179190 h 3179190"/>
              <a:gd name="connsiteX0" fmla="*/ 5399205 w 5399206"/>
              <a:gd name="connsiteY0" fmla="*/ 3179190 h 3180755"/>
              <a:gd name="connsiteX1" fmla="*/ 7311 w 5399206"/>
              <a:gd name="connsiteY1" fmla="*/ 3174648 h 3180755"/>
              <a:gd name="connsiteX2" fmla="*/ 0 w 5399206"/>
              <a:gd name="connsiteY2" fmla="*/ 19460 h 3180755"/>
              <a:gd name="connsiteX3" fmla="*/ 5399205 w 5399206"/>
              <a:gd name="connsiteY3" fmla="*/ 3179190 h 3180755"/>
              <a:gd name="connsiteX0" fmla="*/ 5399205 w 5399206"/>
              <a:gd name="connsiteY0" fmla="*/ 3179190 h 3179190"/>
              <a:gd name="connsiteX1" fmla="*/ 7311 w 5399206"/>
              <a:gd name="connsiteY1" fmla="*/ 3174648 h 3179190"/>
              <a:gd name="connsiteX2" fmla="*/ 0 w 5399206"/>
              <a:gd name="connsiteY2" fmla="*/ 19460 h 3179190"/>
              <a:gd name="connsiteX3" fmla="*/ 5399205 w 5399206"/>
              <a:gd name="connsiteY3" fmla="*/ 3179190 h 3179190"/>
              <a:gd name="connsiteX0" fmla="*/ 5399205 w 5399206"/>
              <a:gd name="connsiteY0" fmla="*/ 3179190 h 3180755"/>
              <a:gd name="connsiteX1" fmla="*/ 7311 w 5399206"/>
              <a:gd name="connsiteY1" fmla="*/ 3174648 h 3180755"/>
              <a:gd name="connsiteX2" fmla="*/ 0 w 5399206"/>
              <a:gd name="connsiteY2" fmla="*/ 19460 h 3180755"/>
              <a:gd name="connsiteX3" fmla="*/ 5399205 w 5399206"/>
              <a:gd name="connsiteY3" fmla="*/ 3179190 h 3180755"/>
              <a:gd name="connsiteX0" fmla="*/ 5399205 w 5399205"/>
              <a:gd name="connsiteY0" fmla="*/ 3179190 h 3179190"/>
              <a:gd name="connsiteX1" fmla="*/ 7311 w 5399205"/>
              <a:gd name="connsiteY1" fmla="*/ 3174648 h 3179190"/>
              <a:gd name="connsiteX2" fmla="*/ 0 w 5399205"/>
              <a:gd name="connsiteY2" fmla="*/ 19460 h 3179190"/>
              <a:gd name="connsiteX3" fmla="*/ 5399205 w 5399205"/>
              <a:gd name="connsiteY3" fmla="*/ 3179190 h 3179190"/>
              <a:gd name="connsiteX0" fmla="*/ 5399205 w 5399205"/>
              <a:gd name="connsiteY0" fmla="*/ 3171246 h 3171246"/>
              <a:gd name="connsiteX1" fmla="*/ 7311 w 5399205"/>
              <a:gd name="connsiteY1" fmla="*/ 3166704 h 3171246"/>
              <a:gd name="connsiteX2" fmla="*/ 0 w 5399205"/>
              <a:gd name="connsiteY2" fmla="*/ 11516 h 3171246"/>
              <a:gd name="connsiteX3" fmla="*/ 5399205 w 5399205"/>
              <a:gd name="connsiteY3" fmla="*/ 3171246 h 3171246"/>
              <a:gd name="connsiteX0" fmla="*/ 5399205 w 5399205"/>
              <a:gd name="connsiteY0" fmla="*/ 3171246 h 3171246"/>
              <a:gd name="connsiteX1" fmla="*/ 7311 w 5399205"/>
              <a:gd name="connsiteY1" fmla="*/ 3166704 h 3171246"/>
              <a:gd name="connsiteX2" fmla="*/ 0 w 5399205"/>
              <a:gd name="connsiteY2" fmla="*/ 11516 h 3171246"/>
              <a:gd name="connsiteX3" fmla="*/ 5399205 w 5399205"/>
              <a:gd name="connsiteY3" fmla="*/ 3171246 h 3171246"/>
              <a:gd name="connsiteX0" fmla="*/ 5399205 w 5399205"/>
              <a:gd name="connsiteY0" fmla="*/ 3171246 h 3171246"/>
              <a:gd name="connsiteX1" fmla="*/ 7311 w 5399205"/>
              <a:gd name="connsiteY1" fmla="*/ 3166704 h 3171246"/>
              <a:gd name="connsiteX2" fmla="*/ 0 w 5399205"/>
              <a:gd name="connsiteY2" fmla="*/ 11516 h 3171246"/>
              <a:gd name="connsiteX3" fmla="*/ 5399205 w 5399205"/>
              <a:gd name="connsiteY3" fmla="*/ 3171246 h 3171246"/>
            </a:gdLst>
            <a:ahLst/>
            <a:cxnLst>
              <a:cxn ang="0">
                <a:pos x="connsiteX0" y="connsiteY0"/>
              </a:cxn>
              <a:cxn ang="0">
                <a:pos x="connsiteX1" y="connsiteY1"/>
              </a:cxn>
              <a:cxn ang="0">
                <a:pos x="connsiteX2" y="connsiteY2"/>
              </a:cxn>
              <a:cxn ang="0">
                <a:pos x="connsiteX3" y="connsiteY3"/>
              </a:cxn>
            </a:cxnLst>
            <a:rect l="l" t="t" r="r" b="b"/>
            <a:pathLst>
              <a:path w="5399205" h="3171246">
                <a:moveTo>
                  <a:pt x="5399205" y="3171246"/>
                </a:moveTo>
                <a:cubicBezTo>
                  <a:pt x="5400424" y="3158631"/>
                  <a:pt x="1907939" y="3173472"/>
                  <a:pt x="7311" y="3166704"/>
                </a:cubicBezTo>
                <a:cubicBezTo>
                  <a:pt x="4592" y="-487504"/>
                  <a:pt x="12192" y="40636"/>
                  <a:pt x="0" y="11516"/>
                </a:cubicBezTo>
                <a:cubicBezTo>
                  <a:pt x="2940304" y="8812"/>
                  <a:pt x="4177973" y="775217"/>
                  <a:pt x="5399205" y="3171246"/>
                </a:cubicBezTo>
                <a:close/>
              </a:path>
            </a:pathLst>
          </a:custGeom>
          <a:noFill/>
          <a:effectLst>
            <a:outerShdw dist="50800" dir="21540000" sx="102000" sy="102000" algn="ctr" rotWithShape="0">
              <a:schemeClr val="bg1"/>
            </a:outerShdw>
          </a:effectLst>
        </p:spPr>
        <p:txBody>
          <a:bodyPr/>
          <a:lstStyle>
            <a:lvl1pPr marL="0" indent="0">
              <a:buNone/>
              <a:defRPr>
                <a:solidFill>
                  <a:srgbClr val="FF0000"/>
                </a:solidFill>
              </a:defRPr>
            </a:lvl1pPr>
          </a:lstStyle>
          <a:p>
            <a:r>
              <a:rPr lang="en-US"/>
              <a:t>Click icon to add picture</a:t>
            </a:r>
            <a:endParaRPr lang="en-US" dirty="0"/>
          </a:p>
        </p:txBody>
      </p:sp>
      <p:pic>
        <p:nvPicPr>
          <p:cNvPr id="5" name="Picture 4">
            <a:extLst>
              <a:ext uri="{FF2B5EF4-FFF2-40B4-BE49-F238E27FC236}">
                <a16:creationId xmlns:a16="http://schemas.microsoft.com/office/drawing/2014/main" id="{43F412DC-0F86-1940-8AD3-633FCF0AA5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40" y="450761"/>
            <a:ext cx="2418528" cy="1849726"/>
          </a:xfrm>
          <a:prstGeom prst="rect">
            <a:avLst/>
          </a:prstGeom>
        </p:spPr>
      </p:pic>
    </p:spTree>
    <p:extLst>
      <p:ext uri="{BB962C8B-B14F-4D97-AF65-F5344CB8AC3E}">
        <p14:creationId xmlns:p14="http://schemas.microsoft.com/office/powerpoint/2010/main" val="4394886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0_Title Slide">
    <p:spTree>
      <p:nvGrpSpPr>
        <p:cNvPr id="1" name=""/>
        <p:cNvGrpSpPr/>
        <p:nvPr/>
      </p:nvGrpSpPr>
      <p:grpSpPr>
        <a:xfrm>
          <a:off x="0" y="0"/>
          <a:ext cx="0" cy="0"/>
          <a:chOff x="0" y="0"/>
          <a:chExt cx="0" cy="0"/>
        </a:xfrm>
      </p:grpSpPr>
      <p:sp>
        <p:nvSpPr>
          <p:cNvPr id="13" name="Subtitle 2">
            <a:extLst>
              <a:ext uri="{FF2B5EF4-FFF2-40B4-BE49-F238E27FC236}">
                <a16:creationId xmlns:a16="http://schemas.microsoft.com/office/drawing/2014/main" id="{EE5D9F0B-2549-2D42-9D39-5191102B20D8}"/>
              </a:ext>
            </a:extLst>
          </p:cNvPr>
          <p:cNvSpPr>
            <a:spLocks noGrp="1"/>
          </p:cNvSpPr>
          <p:nvPr>
            <p:ph type="subTitle" idx="1" hasCustomPrompt="1"/>
          </p:nvPr>
        </p:nvSpPr>
        <p:spPr>
          <a:xfrm>
            <a:off x="7839456" y="5161061"/>
            <a:ext cx="4087941" cy="374758"/>
          </a:xfrm>
        </p:spPr>
        <p:txBody>
          <a:bodyPr>
            <a:noAutofit/>
          </a:bodyPr>
          <a:lstStyle>
            <a:lvl1pPr marL="0" indent="0" algn="r">
              <a:buNone/>
              <a:defRPr sz="2400" b="1">
                <a:solidFill>
                  <a:srgbClr val="3D3D3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alliance-</a:t>
            </a:r>
            <a:r>
              <a:rPr lang="en-US" dirty="0" err="1"/>
              <a:t>transportation.com</a:t>
            </a:r>
            <a:endParaRPr lang="en-US" dirty="0"/>
          </a:p>
        </p:txBody>
      </p:sp>
      <p:pic>
        <p:nvPicPr>
          <p:cNvPr id="5" name="Picture 4">
            <a:extLst>
              <a:ext uri="{FF2B5EF4-FFF2-40B4-BE49-F238E27FC236}">
                <a16:creationId xmlns:a16="http://schemas.microsoft.com/office/drawing/2014/main" id="{2C3D509C-35B6-482A-8FC2-1203BD1DF4A8}"/>
              </a:ext>
            </a:extLst>
          </p:cNvPr>
          <p:cNvPicPr>
            <a:picLocks noChangeAspect="1"/>
          </p:cNvPicPr>
          <p:nvPr/>
        </p:nvPicPr>
        <p:blipFill>
          <a:blip r:embed="rId2">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9976840" y="5847029"/>
            <a:ext cx="1828636" cy="528148"/>
          </a:xfrm>
          <a:prstGeom prst="rect">
            <a:avLst/>
          </a:prstGeom>
        </p:spPr>
      </p:pic>
      <p:sp>
        <p:nvSpPr>
          <p:cNvPr id="6" name="Picture Placeholder 7">
            <a:extLst>
              <a:ext uri="{FF2B5EF4-FFF2-40B4-BE49-F238E27FC236}">
                <a16:creationId xmlns:a16="http://schemas.microsoft.com/office/drawing/2014/main" id="{A5B38B08-FB40-3143-B175-E9329102857A}"/>
              </a:ext>
            </a:extLst>
          </p:cNvPr>
          <p:cNvSpPr>
            <a:spLocks noGrp="1"/>
          </p:cNvSpPr>
          <p:nvPr>
            <p:ph type="pic" sz="quarter" idx="11"/>
          </p:nvPr>
        </p:nvSpPr>
        <p:spPr>
          <a:xfrm>
            <a:off x="3878" y="3688814"/>
            <a:ext cx="5399205" cy="3171246"/>
          </a:xfrm>
          <a:custGeom>
            <a:avLst/>
            <a:gdLst>
              <a:gd name="connsiteX0" fmla="*/ 0 w 10623176"/>
              <a:gd name="connsiteY0" fmla="*/ 4941794 h 9883588"/>
              <a:gd name="connsiteX1" fmla="*/ 5311588 w 10623176"/>
              <a:gd name="connsiteY1" fmla="*/ 0 h 9883588"/>
              <a:gd name="connsiteX2" fmla="*/ 10623176 w 10623176"/>
              <a:gd name="connsiteY2" fmla="*/ 4941794 h 9883588"/>
              <a:gd name="connsiteX3" fmla="*/ 5311588 w 10623176"/>
              <a:gd name="connsiteY3" fmla="*/ 9883588 h 9883588"/>
              <a:gd name="connsiteX4" fmla="*/ 0 w 10623176"/>
              <a:gd name="connsiteY4" fmla="*/ 4941794 h 9883588"/>
              <a:gd name="connsiteX0" fmla="*/ 24381 w 6112133"/>
              <a:gd name="connsiteY0" fmla="*/ 3571460 h 9930821"/>
              <a:gd name="connsiteX1" fmla="*/ 800545 w 6112133"/>
              <a:gd name="connsiteY1" fmla="*/ 31746 h 9930821"/>
              <a:gd name="connsiteX2" fmla="*/ 6112133 w 6112133"/>
              <a:gd name="connsiteY2" fmla="*/ 4973540 h 9930821"/>
              <a:gd name="connsiteX3" fmla="*/ 800545 w 6112133"/>
              <a:gd name="connsiteY3" fmla="*/ 9915334 h 9930821"/>
              <a:gd name="connsiteX4" fmla="*/ 24381 w 6112133"/>
              <a:gd name="connsiteY4" fmla="*/ 3571460 h 9930821"/>
              <a:gd name="connsiteX0" fmla="*/ 21929 w 6121873"/>
              <a:gd name="connsiteY0" fmla="*/ 3663517 h 9923414"/>
              <a:gd name="connsiteX1" fmla="*/ 810285 w 6121873"/>
              <a:gd name="connsiteY1" fmla="*/ 26267 h 9923414"/>
              <a:gd name="connsiteX2" fmla="*/ 6121873 w 6121873"/>
              <a:gd name="connsiteY2" fmla="*/ 4968061 h 9923414"/>
              <a:gd name="connsiteX3" fmla="*/ 810285 w 6121873"/>
              <a:gd name="connsiteY3" fmla="*/ 9909855 h 9923414"/>
              <a:gd name="connsiteX4" fmla="*/ 21929 w 6121873"/>
              <a:gd name="connsiteY4" fmla="*/ 3663517 h 9923414"/>
              <a:gd name="connsiteX0" fmla="*/ 458239 w 6558183"/>
              <a:gd name="connsiteY0" fmla="*/ 3647679 h 5932606"/>
              <a:gd name="connsiteX1" fmla="*/ 1246595 w 6558183"/>
              <a:gd name="connsiteY1" fmla="*/ 10429 h 5932606"/>
              <a:gd name="connsiteX2" fmla="*/ 6558183 w 6558183"/>
              <a:gd name="connsiteY2" fmla="*/ 4952223 h 5932606"/>
              <a:gd name="connsiteX3" fmla="*/ 490691 w 6558183"/>
              <a:gd name="connsiteY3" fmla="*/ 3651713 h 5932606"/>
              <a:gd name="connsiteX4" fmla="*/ 458239 w 6558183"/>
              <a:gd name="connsiteY4" fmla="*/ 3647679 h 5932606"/>
              <a:gd name="connsiteX0" fmla="*/ 458239 w 6558183"/>
              <a:gd name="connsiteY0" fmla="*/ 3647679 h 5932606"/>
              <a:gd name="connsiteX1" fmla="*/ 1246595 w 6558183"/>
              <a:gd name="connsiteY1" fmla="*/ 10429 h 5932606"/>
              <a:gd name="connsiteX2" fmla="*/ 6558183 w 6558183"/>
              <a:gd name="connsiteY2" fmla="*/ 4952223 h 5932606"/>
              <a:gd name="connsiteX3" fmla="*/ 490691 w 6558183"/>
              <a:gd name="connsiteY3" fmla="*/ 3651713 h 5932606"/>
              <a:gd name="connsiteX4" fmla="*/ 458239 w 6558183"/>
              <a:gd name="connsiteY4" fmla="*/ 3647679 h 5932606"/>
              <a:gd name="connsiteX0" fmla="*/ 451954 w 6466554"/>
              <a:gd name="connsiteY0" fmla="*/ 3637250 h 4851308"/>
              <a:gd name="connsiteX1" fmla="*/ 1240310 w 6466554"/>
              <a:gd name="connsiteY1" fmla="*/ 0 h 4851308"/>
              <a:gd name="connsiteX2" fmla="*/ 6466554 w 6466554"/>
              <a:gd name="connsiteY2" fmla="*/ 3637250 h 4851308"/>
              <a:gd name="connsiteX3" fmla="*/ 484406 w 6466554"/>
              <a:gd name="connsiteY3" fmla="*/ 3641284 h 4851308"/>
              <a:gd name="connsiteX4" fmla="*/ 451954 w 6466554"/>
              <a:gd name="connsiteY4" fmla="*/ 3637250 h 4851308"/>
              <a:gd name="connsiteX0" fmla="*/ 449936 w 6464536"/>
              <a:gd name="connsiteY0" fmla="*/ 3649442 h 4863500"/>
              <a:gd name="connsiteX1" fmla="*/ 445812 w 6464536"/>
              <a:gd name="connsiteY1" fmla="*/ 0 h 4863500"/>
              <a:gd name="connsiteX2" fmla="*/ 6464536 w 6464536"/>
              <a:gd name="connsiteY2" fmla="*/ 3649442 h 4863500"/>
              <a:gd name="connsiteX3" fmla="*/ 482388 w 6464536"/>
              <a:gd name="connsiteY3" fmla="*/ 3653476 h 4863500"/>
              <a:gd name="connsiteX4" fmla="*/ 449936 w 6464536"/>
              <a:gd name="connsiteY4" fmla="*/ 3649442 h 4863500"/>
              <a:gd name="connsiteX0" fmla="*/ 612495 w 6627095"/>
              <a:gd name="connsiteY0" fmla="*/ 3759557 h 4973615"/>
              <a:gd name="connsiteX1" fmla="*/ 608371 w 6627095"/>
              <a:gd name="connsiteY1" fmla="*/ 110115 h 4973615"/>
              <a:gd name="connsiteX2" fmla="*/ 6627095 w 6627095"/>
              <a:gd name="connsiteY2" fmla="*/ 3759557 h 4973615"/>
              <a:gd name="connsiteX3" fmla="*/ 644947 w 6627095"/>
              <a:gd name="connsiteY3" fmla="*/ 3763591 h 4973615"/>
              <a:gd name="connsiteX4" fmla="*/ 612495 w 6627095"/>
              <a:gd name="connsiteY4" fmla="*/ 3759557 h 4973615"/>
              <a:gd name="connsiteX0" fmla="*/ 420250 w 6434850"/>
              <a:gd name="connsiteY0" fmla="*/ 3717008 h 4931066"/>
              <a:gd name="connsiteX1" fmla="*/ 416126 w 6434850"/>
              <a:gd name="connsiteY1" fmla="*/ 67566 h 4931066"/>
              <a:gd name="connsiteX2" fmla="*/ 6434850 w 6434850"/>
              <a:gd name="connsiteY2" fmla="*/ 3717008 h 4931066"/>
              <a:gd name="connsiteX3" fmla="*/ 452702 w 6434850"/>
              <a:gd name="connsiteY3" fmla="*/ 3721042 h 4931066"/>
              <a:gd name="connsiteX4" fmla="*/ 420250 w 6434850"/>
              <a:gd name="connsiteY4" fmla="*/ 3717008 h 4931066"/>
              <a:gd name="connsiteX0" fmla="*/ 420250 w 6434850"/>
              <a:gd name="connsiteY0" fmla="*/ 3744803 h 4958861"/>
              <a:gd name="connsiteX1" fmla="*/ 416126 w 6434850"/>
              <a:gd name="connsiteY1" fmla="*/ 95361 h 4958861"/>
              <a:gd name="connsiteX2" fmla="*/ 6434850 w 6434850"/>
              <a:gd name="connsiteY2" fmla="*/ 3744803 h 4958861"/>
              <a:gd name="connsiteX3" fmla="*/ 452702 w 6434850"/>
              <a:gd name="connsiteY3" fmla="*/ 3748837 h 4958861"/>
              <a:gd name="connsiteX4" fmla="*/ 420250 w 6434850"/>
              <a:gd name="connsiteY4" fmla="*/ 3744803 h 4958861"/>
              <a:gd name="connsiteX0" fmla="*/ 420250 w 6434850"/>
              <a:gd name="connsiteY0" fmla="*/ 3744803 h 4958861"/>
              <a:gd name="connsiteX1" fmla="*/ 416126 w 6434850"/>
              <a:gd name="connsiteY1" fmla="*/ 95361 h 4958861"/>
              <a:gd name="connsiteX2" fmla="*/ 6434850 w 6434850"/>
              <a:gd name="connsiteY2" fmla="*/ 3744803 h 4958861"/>
              <a:gd name="connsiteX3" fmla="*/ 452702 w 6434850"/>
              <a:gd name="connsiteY3" fmla="*/ 3748837 h 4958861"/>
              <a:gd name="connsiteX4" fmla="*/ 420250 w 6434850"/>
              <a:gd name="connsiteY4" fmla="*/ 3744803 h 4958861"/>
              <a:gd name="connsiteX0" fmla="*/ 418860 w 6433460"/>
              <a:gd name="connsiteY0" fmla="*/ 3837936 h 5051994"/>
              <a:gd name="connsiteX1" fmla="*/ 378160 w 6433460"/>
              <a:gd name="connsiteY1" fmla="*/ 90958 h 5051994"/>
              <a:gd name="connsiteX2" fmla="*/ 6433460 w 6433460"/>
              <a:gd name="connsiteY2" fmla="*/ 3837936 h 5051994"/>
              <a:gd name="connsiteX3" fmla="*/ 451312 w 6433460"/>
              <a:gd name="connsiteY3" fmla="*/ 3841970 h 5051994"/>
              <a:gd name="connsiteX4" fmla="*/ 418860 w 6433460"/>
              <a:gd name="connsiteY4" fmla="*/ 3837936 h 5051994"/>
              <a:gd name="connsiteX0" fmla="*/ 472187 w 6486787"/>
              <a:gd name="connsiteY0" fmla="*/ 3746995 h 4961053"/>
              <a:gd name="connsiteX1" fmla="*/ 488323 w 6486787"/>
              <a:gd name="connsiteY1" fmla="*/ 3775413 h 4961053"/>
              <a:gd name="connsiteX2" fmla="*/ 431487 w 6486787"/>
              <a:gd name="connsiteY2" fmla="*/ 17 h 4961053"/>
              <a:gd name="connsiteX3" fmla="*/ 6486787 w 6486787"/>
              <a:gd name="connsiteY3" fmla="*/ 3746995 h 4961053"/>
              <a:gd name="connsiteX4" fmla="*/ 504639 w 6486787"/>
              <a:gd name="connsiteY4" fmla="*/ 3751029 h 4961053"/>
              <a:gd name="connsiteX5" fmla="*/ 472187 w 6486787"/>
              <a:gd name="connsiteY5" fmla="*/ 3746995 h 4961053"/>
              <a:gd name="connsiteX0" fmla="*/ 4 w 7209420"/>
              <a:gd name="connsiteY0" fmla="*/ 4490707 h 4933934"/>
              <a:gd name="connsiteX1" fmla="*/ 1210956 w 7209420"/>
              <a:gd name="connsiteY1" fmla="*/ 3775413 h 4933934"/>
              <a:gd name="connsiteX2" fmla="*/ 1154120 w 7209420"/>
              <a:gd name="connsiteY2" fmla="*/ 17 h 4933934"/>
              <a:gd name="connsiteX3" fmla="*/ 7209420 w 7209420"/>
              <a:gd name="connsiteY3" fmla="*/ 3746995 h 4933934"/>
              <a:gd name="connsiteX4" fmla="*/ 1227272 w 7209420"/>
              <a:gd name="connsiteY4" fmla="*/ 3751029 h 4933934"/>
              <a:gd name="connsiteX5" fmla="*/ 4 w 7209420"/>
              <a:gd name="connsiteY5" fmla="*/ 4490707 h 4933934"/>
              <a:gd name="connsiteX0" fmla="*/ 15510 w 7224926"/>
              <a:gd name="connsiteY0" fmla="*/ 4490707 h 4716995"/>
              <a:gd name="connsiteX1" fmla="*/ 1226462 w 7224926"/>
              <a:gd name="connsiteY1" fmla="*/ 3775413 h 4716995"/>
              <a:gd name="connsiteX2" fmla="*/ 1169626 w 7224926"/>
              <a:gd name="connsiteY2" fmla="*/ 17 h 4716995"/>
              <a:gd name="connsiteX3" fmla="*/ 7224926 w 7224926"/>
              <a:gd name="connsiteY3" fmla="*/ 3746995 h 4716995"/>
              <a:gd name="connsiteX4" fmla="*/ 1072090 w 7224926"/>
              <a:gd name="connsiteY4" fmla="*/ 2690325 h 4716995"/>
              <a:gd name="connsiteX5" fmla="*/ 15510 w 7224926"/>
              <a:gd name="connsiteY5" fmla="*/ 4490707 h 4716995"/>
              <a:gd name="connsiteX0" fmla="*/ 258989 w 7468405"/>
              <a:gd name="connsiteY0" fmla="*/ 4490707 h 4490869"/>
              <a:gd name="connsiteX1" fmla="*/ 1469941 w 7468405"/>
              <a:gd name="connsiteY1" fmla="*/ 3775413 h 4490869"/>
              <a:gd name="connsiteX2" fmla="*/ 1413105 w 7468405"/>
              <a:gd name="connsiteY2" fmla="*/ 17 h 4490869"/>
              <a:gd name="connsiteX3" fmla="*/ 7468405 w 7468405"/>
              <a:gd name="connsiteY3" fmla="*/ 3746995 h 4490869"/>
              <a:gd name="connsiteX4" fmla="*/ 258989 w 7468405"/>
              <a:gd name="connsiteY4" fmla="*/ 4490707 h 4490869"/>
              <a:gd name="connsiteX0" fmla="*/ 258989 w 7468405"/>
              <a:gd name="connsiteY0" fmla="*/ 4490707 h 4490869"/>
              <a:gd name="connsiteX1" fmla="*/ 1469941 w 7468405"/>
              <a:gd name="connsiteY1" fmla="*/ 3775413 h 4490869"/>
              <a:gd name="connsiteX2" fmla="*/ 1413105 w 7468405"/>
              <a:gd name="connsiteY2" fmla="*/ 17 h 4490869"/>
              <a:gd name="connsiteX3" fmla="*/ 7468405 w 7468405"/>
              <a:gd name="connsiteY3" fmla="*/ 3746995 h 4490869"/>
              <a:gd name="connsiteX4" fmla="*/ 258989 w 7468405"/>
              <a:gd name="connsiteY4" fmla="*/ 4490707 h 4490869"/>
              <a:gd name="connsiteX0" fmla="*/ 3032508 w 6486788"/>
              <a:gd name="connsiteY0" fmla="*/ 3722611 h 4072415"/>
              <a:gd name="connsiteX1" fmla="*/ 488324 w 6486788"/>
              <a:gd name="connsiteY1" fmla="*/ 3775413 h 4072415"/>
              <a:gd name="connsiteX2" fmla="*/ 431488 w 6486788"/>
              <a:gd name="connsiteY2" fmla="*/ 17 h 4072415"/>
              <a:gd name="connsiteX3" fmla="*/ 6486788 w 6486788"/>
              <a:gd name="connsiteY3" fmla="*/ 3746995 h 4072415"/>
              <a:gd name="connsiteX4" fmla="*/ 3032508 w 6486788"/>
              <a:gd name="connsiteY4" fmla="*/ 3722611 h 4072415"/>
              <a:gd name="connsiteX0" fmla="*/ 3032508 w 6486788"/>
              <a:gd name="connsiteY0" fmla="*/ 3722611 h 4072415"/>
              <a:gd name="connsiteX1" fmla="*/ 488324 w 6486788"/>
              <a:gd name="connsiteY1" fmla="*/ 3775413 h 4072415"/>
              <a:gd name="connsiteX2" fmla="*/ 431488 w 6486788"/>
              <a:gd name="connsiteY2" fmla="*/ 17 h 4072415"/>
              <a:gd name="connsiteX3" fmla="*/ 6486788 w 6486788"/>
              <a:gd name="connsiteY3" fmla="*/ 3746995 h 4072415"/>
              <a:gd name="connsiteX4" fmla="*/ 3032508 w 6486788"/>
              <a:gd name="connsiteY4" fmla="*/ 3722611 h 4072415"/>
              <a:gd name="connsiteX0" fmla="*/ 3032508 w 6486790"/>
              <a:gd name="connsiteY0" fmla="*/ 3722611 h 4040880"/>
              <a:gd name="connsiteX1" fmla="*/ 488324 w 6486790"/>
              <a:gd name="connsiteY1" fmla="*/ 3775413 h 4040880"/>
              <a:gd name="connsiteX2" fmla="*/ 431488 w 6486790"/>
              <a:gd name="connsiteY2" fmla="*/ 17 h 4040880"/>
              <a:gd name="connsiteX3" fmla="*/ 6486788 w 6486790"/>
              <a:gd name="connsiteY3" fmla="*/ 3746995 h 4040880"/>
              <a:gd name="connsiteX4" fmla="*/ 3032508 w 6486790"/>
              <a:gd name="connsiteY4" fmla="*/ 3722611 h 4040880"/>
              <a:gd name="connsiteX0" fmla="*/ 3032508 w 6486790"/>
              <a:gd name="connsiteY0" fmla="*/ 3722611 h 3775413"/>
              <a:gd name="connsiteX1" fmla="*/ 488324 w 6486790"/>
              <a:gd name="connsiteY1" fmla="*/ 3775413 h 3775413"/>
              <a:gd name="connsiteX2" fmla="*/ 431488 w 6486790"/>
              <a:gd name="connsiteY2" fmla="*/ 17 h 3775413"/>
              <a:gd name="connsiteX3" fmla="*/ 6486788 w 6486790"/>
              <a:gd name="connsiteY3" fmla="*/ 3746995 h 3775413"/>
              <a:gd name="connsiteX4" fmla="*/ 3032508 w 6486790"/>
              <a:gd name="connsiteY4" fmla="*/ 3722611 h 3775413"/>
              <a:gd name="connsiteX0" fmla="*/ 3061084 w 6515366"/>
              <a:gd name="connsiteY0" fmla="*/ 3722611 h 3885141"/>
              <a:gd name="connsiteX1" fmla="*/ 407172 w 6515366"/>
              <a:gd name="connsiteY1" fmla="*/ 3885141 h 3885141"/>
              <a:gd name="connsiteX2" fmla="*/ 460064 w 6515366"/>
              <a:gd name="connsiteY2" fmla="*/ 17 h 3885141"/>
              <a:gd name="connsiteX3" fmla="*/ 6515364 w 6515366"/>
              <a:gd name="connsiteY3" fmla="*/ 3746995 h 3885141"/>
              <a:gd name="connsiteX4" fmla="*/ 3061084 w 6515366"/>
              <a:gd name="connsiteY4" fmla="*/ 3722611 h 3885141"/>
              <a:gd name="connsiteX0" fmla="*/ 3109852 w 6515366"/>
              <a:gd name="connsiteY0" fmla="*/ 3820147 h 3885141"/>
              <a:gd name="connsiteX1" fmla="*/ 407172 w 6515366"/>
              <a:gd name="connsiteY1" fmla="*/ 3885141 h 3885141"/>
              <a:gd name="connsiteX2" fmla="*/ 460064 w 6515366"/>
              <a:gd name="connsiteY2" fmla="*/ 17 h 3885141"/>
              <a:gd name="connsiteX3" fmla="*/ 6515364 w 6515366"/>
              <a:gd name="connsiteY3" fmla="*/ 3746995 h 3885141"/>
              <a:gd name="connsiteX4" fmla="*/ 3109852 w 6515366"/>
              <a:gd name="connsiteY4" fmla="*/ 3820147 h 3885141"/>
              <a:gd name="connsiteX0" fmla="*/ 3109852 w 6527558"/>
              <a:gd name="connsiteY0" fmla="*/ 3820146 h 3885140"/>
              <a:gd name="connsiteX1" fmla="*/ 407172 w 6527558"/>
              <a:gd name="connsiteY1" fmla="*/ 3885140 h 3885140"/>
              <a:gd name="connsiteX2" fmla="*/ 460064 w 6527558"/>
              <a:gd name="connsiteY2" fmla="*/ 16 h 3885140"/>
              <a:gd name="connsiteX3" fmla="*/ 6527556 w 6527558"/>
              <a:gd name="connsiteY3" fmla="*/ 3832338 h 3885140"/>
              <a:gd name="connsiteX4" fmla="*/ 3109852 w 6527558"/>
              <a:gd name="connsiteY4" fmla="*/ 3820146 h 3885140"/>
              <a:gd name="connsiteX0" fmla="*/ 3109852 w 6527558"/>
              <a:gd name="connsiteY0" fmla="*/ 4007460 h 4072454"/>
              <a:gd name="connsiteX1" fmla="*/ 407172 w 6527558"/>
              <a:gd name="connsiteY1" fmla="*/ 4072454 h 4072454"/>
              <a:gd name="connsiteX2" fmla="*/ 460064 w 6527558"/>
              <a:gd name="connsiteY2" fmla="*/ 187330 h 4072454"/>
              <a:gd name="connsiteX3" fmla="*/ 6527556 w 6527558"/>
              <a:gd name="connsiteY3" fmla="*/ 4019652 h 4072454"/>
              <a:gd name="connsiteX4" fmla="*/ 3109852 w 6527558"/>
              <a:gd name="connsiteY4" fmla="*/ 4007460 h 4072454"/>
              <a:gd name="connsiteX0" fmla="*/ 3109852 w 6612902"/>
              <a:gd name="connsiteY0" fmla="*/ 4009095 h 4074089"/>
              <a:gd name="connsiteX1" fmla="*/ 407172 w 6612902"/>
              <a:gd name="connsiteY1" fmla="*/ 4074089 h 4074089"/>
              <a:gd name="connsiteX2" fmla="*/ 460064 w 6612902"/>
              <a:gd name="connsiteY2" fmla="*/ 188965 h 4074089"/>
              <a:gd name="connsiteX3" fmla="*/ 6612900 w 6612902"/>
              <a:gd name="connsiteY3" fmla="*/ 3996903 h 4074089"/>
              <a:gd name="connsiteX4" fmla="*/ 3109852 w 6612902"/>
              <a:gd name="connsiteY4" fmla="*/ 4009095 h 4074089"/>
              <a:gd name="connsiteX0" fmla="*/ 2715566 w 6218616"/>
              <a:gd name="connsiteY0" fmla="*/ 4009095 h 4074089"/>
              <a:gd name="connsiteX1" fmla="*/ 12886 w 6218616"/>
              <a:gd name="connsiteY1" fmla="*/ 4074089 h 4074089"/>
              <a:gd name="connsiteX2" fmla="*/ 65778 w 6218616"/>
              <a:gd name="connsiteY2" fmla="*/ 188965 h 4074089"/>
              <a:gd name="connsiteX3" fmla="*/ 6218614 w 6218616"/>
              <a:gd name="connsiteY3" fmla="*/ 3996903 h 4074089"/>
              <a:gd name="connsiteX4" fmla="*/ 2715566 w 6218616"/>
              <a:gd name="connsiteY4" fmla="*/ 4009095 h 4074089"/>
              <a:gd name="connsiteX0" fmla="*/ 2765171 w 6268221"/>
              <a:gd name="connsiteY0" fmla="*/ 4009095 h 4074089"/>
              <a:gd name="connsiteX1" fmla="*/ 62491 w 6268221"/>
              <a:gd name="connsiteY1" fmla="*/ 4074089 h 4074089"/>
              <a:gd name="connsiteX2" fmla="*/ 115383 w 6268221"/>
              <a:gd name="connsiteY2" fmla="*/ 188965 h 4074089"/>
              <a:gd name="connsiteX3" fmla="*/ 6268219 w 6268221"/>
              <a:gd name="connsiteY3" fmla="*/ 3996903 h 4074089"/>
              <a:gd name="connsiteX4" fmla="*/ 2765171 w 6268221"/>
              <a:gd name="connsiteY4" fmla="*/ 4009095 h 4074089"/>
              <a:gd name="connsiteX0" fmla="*/ 2770431 w 6273481"/>
              <a:gd name="connsiteY0" fmla="*/ 4009095 h 4074089"/>
              <a:gd name="connsiteX1" fmla="*/ 67751 w 6273481"/>
              <a:gd name="connsiteY1" fmla="*/ 4074089 h 4074089"/>
              <a:gd name="connsiteX2" fmla="*/ 120643 w 6273481"/>
              <a:gd name="connsiteY2" fmla="*/ 188965 h 4074089"/>
              <a:gd name="connsiteX3" fmla="*/ 6273479 w 6273481"/>
              <a:gd name="connsiteY3" fmla="*/ 3996903 h 4074089"/>
              <a:gd name="connsiteX4" fmla="*/ 2770431 w 6273481"/>
              <a:gd name="connsiteY4" fmla="*/ 4009095 h 4074089"/>
              <a:gd name="connsiteX0" fmla="*/ 2770431 w 6273481"/>
              <a:gd name="connsiteY0" fmla="*/ 3903029 h 3968023"/>
              <a:gd name="connsiteX1" fmla="*/ 67751 w 6273481"/>
              <a:gd name="connsiteY1" fmla="*/ 3968023 h 3968023"/>
              <a:gd name="connsiteX2" fmla="*/ 120643 w 6273481"/>
              <a:gd name="connsiteY2" fmla="*/ 82899 h 3968023"/>
              <a:gd name="connsiteX3" fmla="*/ 6273479 w 6273481"/>
              <a:gd name="connsiteY3" fmla="*/ 3890837 h 3968023"/>
              <a:gd name="connsiteX4" fmla="*/ 2770431 w 6273481"/>
              <a:gd name="connsiteY4" fmla="*/ 3903029 h 3968023"/>
              <a:gd name="connsiteX0" fmla="*/ 2778484 w 6281534"/>
              <a:gd name="connsiteY0" fmla="*/ 4032181 h 4097175"/>
              <a:gd name="connsiteX1" fmla="*/ 75804 w 6281534"/>
              <a:gd name="connsiteY1" fmla="*/ 4097175 h 4097175"/>
              <a:gd name="connsiteX2" fmla="*/ 116504 w 6281534"/>
              <a:gd name="connsiteY2" fmla="*/ 77939 h 4097175"/>
              <a:gd name="connsiteX3" fmla="*/ 6281532 w 6281534"/>
              <a:gd name="connsiteY3" fmla="*/ 4019989 h 4097175"/>
              <a:gd name="connsiteX4" fmla="*/ 2778484 w 6281534"/>
              <a:gd name="connsiteY4" fmla="*/ 4032181 h 4097175"/>
              <a:gd name="connsiteX0" fmla="*/ 2778484 w 6281534"/>
              <a:gd name="connsiteY0" fmla="*/ 3993856 h 4058850"/>
              <a:gd name="connsiteX1" fmla="*/ 75804 w 6281534"/>
              <a:gd name="connsiteY1" fmla="*/ 4058850 h 4058850"/>
              <a:gd name="connsiteX2" fmla="*/ 116504 w 6281534"/>
              <a:gd name="connsiteY2" fmla="*/ 39614 h 4058850"/>
              <a:gd name="connsiteX3" fmla="*/ 6281532 w 6281534"/>
              <a:gd name="connsiteY3" fmla="*/ 3981664 h 4058850"/>
              <a:gd name="connsiteX4" fmla="*/ 2778484 w 6281534"/>
              <a:gd name="connsiteY4" fmla="*/ 3993856 h 4058850"/>
              <a:gd name="connsiteX0" fmla="*/ 2778484 w 6281534"/>
              <a:gd name="connsiteY0" fmla="*/ 4059180 h 4124174"/>
              <a:gd name="connsiteX1" fmla="*/ 75804 w 6281534"/>
              <a:gd name="connsiteY1" fmla="*/ 4124174 h 4124174"/>
              <a:gd name="connsiteX2" fmla="*/ 116504 w 6281534"/>
              <a:gd name="connsiteY2" fmla="*/ 104938 h 4124174"/>
              <a:gd name="connsiteX3" fmla="*/ 6281532 w 6281534"/>
              <a:gd name="connsiteY3" fmla="*/ 4046988 h 4124174"/>
              <a:gd name="connsiteX4" fmla="*/ 2778484 w 6281534"/>
              <a:gd name="connsiteY4" fmla="*/ 4059180 h 4124174"/>
              <a:gd name="connsiteX0" fmla="*/ 2778484 w 6281534"/>
              <a:gd name="connsiteY0" fmla="*/ 4055690 h 4120684"/>
              <a:gd name="connsiteX1" fmla="*/ 75804 w 6281534"/>
              <a:gd name="connsiteY1" fmla="*/ 4120684 h 4120684"/>
              <a:gd name="connsiteX2" fmla="*/ 116504 w 6281534"/>
              <a:gd name="connsiteY2" fmla="*/ 101448 h 4120684"/>
              <a:gd name="connsiteX3" fmla="*/ 6281532 w 6281534"/>
              <a:gd name="connsiteY3" fmla="*/ 4043498 h 4120684"/>
              <a:gd name="connsiteX4" fmla="*/ 2778484 w 6281534"/>
              <a:gd name="connsiteY4" fmla="*/ 4055690 h 4120684"/>
              <a:gd name="connsiteX0" fmla="*/ 2778484 w 6500990"/>
              <a:gd name="connsiteY0" fmla="*/ 4055690 h 4120684"/>
              <a:gd name="connsiteX1" fmla="*/ 75804 w 6500990"/>
              <a:gd name="connsiteY1" fmla="*/ 4120684 h 4120684"/>
              <a:gd name="connsiteX2" fmla="*/ 116504 w 6500990"/>
              <a:gd name="connsiteY2" fmla="*/ 101448 h 4120684"/>
              <a:gd name="connsiteX3" fmla="*/ 6500988 w 6500990"/>
              <a:gd name="connsiteY3" fmla="*/ 4043498 h 4120684"/>
              <a:gd name="connsiteX4" fmla="*/ 2778484 w 6500990"/>
              <a:gd name="connsiteY4" fmla="*/ 4055690 h 4120684"/>
              <a:gd name="connsiteX0" fmla="*/ 2778484 w 6500990"/>
              <a:gd name="connsiteY0" fmla="*/ 4055690 h 4120684"/>
              <a:gd name="connsiteX1" fmla="*/ 75804 w 6500990"/>
              <a:gd name="connsiteY1" fmla="*/ 4120684 h 4120684"/>
              <a:gd name="connsiteX2" fmla="*/ 116504 w 6500990"/>
              <a:gd name="connsiteY2" fmla="*/ 101448 h 4120684"/>
              <a:gd name="connsiteX3" fmla="*/ 6500988 w 6500990"/>
              <a:gd name="connsiteY3" fmla="*/ 4043498 h 4120684"/>
              <a:gd name="connsiteX4" fmla="*/ 2778484 w 6500990"/>
              <a:gd name="connsiteY4" fmla="*/ 4055690 h 4120684"/>
              <a:gd name="connsiteX0" fmla="*/ 2778484 w 6500990"/>
              <a:gd name="connsiteY0" fmla="*/ 4055690 h 4120684"/>
              <a:gd name="connsiteX1" fmla="*/ 75804 w 6500990"/>
              <a:gd name="connsiteY1" fmla="*/ 4120684 h 4120684"/>
              <a:gd name="connsiteX2" fmla="*/ 116504 w 6500990"/>
              <a:gd name="connsiteY2" fmla="*/ 101448 h 4120684"/>
              <a:gd name="connsiteX3" fmla="*/ 6500988 w 6500990"/>
              <a:gd name="connsiteY3" fmla="*/ 4043498 h 4120684"/>
              <a:gd name="connsiteX4" fmla="*/ 2778484 w 6500990"/>
              <a:gd name="connsiteY4" fmla="*/ 4055690 h 4120684"/>
              <a:gd name="connsiteX0" fmla="*/ 2772105 w 6494611"/>
              <a:gd name="connsiteY0" fmla="*/ 4055690 h 4120684"/>
              <a:gd name="connsiteX1" fmla="*/ 69425 w 6494611"/>
              <a:gd name="connsiteY1" fmla="*/ 4120684 h 4120684"/>
              <a:gd name="connsiteX2" fmla="*/ 110125 w 6494611"/>
              <a:gd name="connsiteY2" fmla="*/ 101448 h 4120684"/>
              <a:gd name="connsiteX3" fmla="*/ 6494609 w 6494611"/>
              <a:gd name="connsiteY3" fmla="*/ 4043498 h 4120684"/>
              <a:gd name="connsiteX4" fmla="*/ 2772105 w 6494611"/>
              <a:gd name="connsiteY4" fmla="*/ 4055690 h 4120684"/>
              <a:gd name="connsiteX0" fmla="*/ 2702680 w 6425186"/>
              <a:gd name="connsiteY0" fmla="*/ 4055690 h 4120684"/>
              <a:gd name="connsiteX1" fmla="*/ 0 w 6425186"/>
              <a:gd name="connsiteY1" fmla="*/ 4120684 h 4120684"/>
              <a:gd name="connsiteX2" fmla="*/ 40700 w 6425186"/>
              <a:gd name="connsiteY2" fmla="*/ 101448 h 4120684"/>
              <a:gd name="connsiteX3" fmla="*/ 6425184 w 6425186"/>
              <a:gd name="connsiteY3" fmla="*/ 4043498 h 4120684"/>
              <a:gd name="connsiteX4" fmla="*/ 2702680 w 6425186"/>
              <a:gd name="connsiteY4" fmla="*/ 4055690 h 4120684"/>
              <a:gd name="connsiteX0" fmla="*/ 2702680 w 6425186"/>
              <a:gd name="connsiteY0" fmla="*/ 4137550 h 4202544"/>
              <a:gd name="connsiteX1" fmla="*/ 0 w 6425186"/>
              <a:gd name="connsiteY1" fmla="*/ 4202544 h 4202544"/>
              <a:gd name="connsiteX2" fmla="*/ 455228 w 6425186"/>
              <a:gd name="connsiteY2" fmla="*/ 97964 h 4202544"/>
              <a:gd name="connsiteX3" fmla="*/ 6425184 w 6425186"/>
              <a:gd name="connsiteY3" fmla="*/ 4125358 h 4202544"/>
              <a:gd name="connsiteX4" fmla="*/ 2702680 w 6425186"/>
              <a:gd name="connsiteY4" fmla="*/ 4137550 h 4202544"/>
              <a:gd name="connsiteX0" fmla="*/ 2275960 w 5998466"/>
              <a:gd name="connsiteY0" fmla="*/ 4137550 h 4146630"/>
              <a:gd name="connsiteX1" fmla="*/ 0 w 5998466"/>
              <a:gd name="connsiteY1" fmla="*/ 3934320 h 4146630"/>
              <a:gd name="connsiteX2" fmla="*/ 28508 w 5998466"/>
              <a:gd name="connsiteY2" fmla="*/ 97964 h 4146630"/>
              <a:gd name="connsiteX3" fmla="*/ 5998464 w 5998466"/>
              <a:gd name="connsiteY3" fmla="*/ 4125358 h 4146630"/>
              <a:gd name="connsiteX4" fmla="*/ 2275960 w 5998466"/>
              <a:gd name="connsiteY4" fmla="*/ 4137550 h 4146630"/>
              <a:gd name="connsiteX0" fmla="*/ 2970904 w 5998466"/>
              <a:gd name="connsiteY0" fmla="*/ 3918094 h 4125358"/>
              <a:gd name="connsiteX1" fmla="*/ 0 w 5998466"/>
              <a:gd name="connsiteY1" fmla="*/ 3934320 h 4125358"/>
              <a:gd name="connsiteX2" fmla="*/ 28508 w 5998466"/>
              <a:gd name="connsiteY2" fmla="*/ 97964 h 4125358"/>
              <a:gd name="connsiteX3" fmla="*/ 5998464 w 5998466"/>
              <a:gd name="connsiteY3" fmla="*/ 4125358 h 4125358"/>
              <a:gd name="connsiteX4" fmla="*/ 2970904 w 5998466"/>
              <a:gd name="connsiteY4" fmla="*/ 3918094 h 4125358"/>
              <a:gd name="connsiteX0" fmla="*/ 2970904 w 5961890"/>
              <a:gd name="connsiteY0" fmla="*/ 3926972 h 3943198"/>
              <a:gd name="connsiteX1" fmla="*/ 0 w 5961890"/>
              <a:gd name="connsiteY1" fmla="*/ 3943198 h 3943198"/>
              <a:gd name="connsiteX2" fmla="*/ 28508 w 5961890"/>
              <a:gd name="connsiteY2" fmla="*/ 106842 h 3943198"/>
              <a:gd name="connsiteX3" fmla="*/ 5961888 w 5961890"/>
              <a:gd name="connsiteY3" fmla="*/ 3926972 h 3943198"/>
              <a:gd name="connsiteX4" fmla="*/ 2970904 w 5961890"/>
              <a:gd name="connsiteY4" fmla="*/ 3926972 h 3943198"/>
              <a:gd name="connsiteX0" fmla="*/ 2970904 w 5961890"/>
              <a:gd name="connsiteY0" fmla="*/ 3939436 h 3955662"/>
              <a:gd name="connsiteX1" fmla="*/ 0 w 5961890"/>
              <a:gd name="connsiteY1" fmla="*/ 3955662 h 3955662"/>
              <a:gd name="connsiteX2" fmla="*/ 28508 w 5961890"/>
              <a:gd name="connsiteY2" fmla="*/ 119306 h 3955662"/>
              <a:gd name="connsiteX3" fmla="*/ 5961888 w 5961890"/>
              <a:gd name="connsiteY3" fmla="*/ 3939436 h 3955662"/>
              <a:gd name="connsiteX4" fmla="*/ 2970904 w 5961890"/>
              <a:gd name="connsiteY4" fmla="*/ 3939436 h 3955662"/>
              <a:gd name="connsiteX0" fmla="*/ 2970904 w 5961890"/>
              <a:gd name="connsiteY0" fmla="*/ 3829222 h 3845448"/>
              <a:gd name="connsiteX1" fmla="*/ 0 w 5961890"/>
              <a:gd name="connsiteY1" fmla="*/ 3845448 h 3845448"/>
              <a:gd name="connsiteX2" fmla="*/ 28508 w 5961890"/>
              <a:gd name="connsiteY2" fmla="*/ 9092 h 3845448"/>
              <a:gd name="connsiteX3" fmla="*/ 5961888 w 5961890"/>
              <a:gd name="connsiteY3" fmla="*/ 3829222 h 3845448"/>
              <a:gd name="connsiteX4" fmla="*/ 2970904 w 5961890"/>
              <a:gd name="connsiteY4" fmla="*/ 3829222 h 3845448"/>
              <a:gd name="connsiteX0" fmla="*/ 2970904 w 5961890"/>
              <a:gd name="connsiteY0" fmla="*/ 3865513 h 3881739"/>
              <a:gd name="connsiteX1" fmla="*/ 0 w 5961890"/>
              <a:gd name="connsiteY1" fmla="*/ 3881739 h 3881739"/>
              <a:gd name="connsiteX2" fmla="*/ 28508 w 5961890"/>
              <a:gd name="connsiteY2" fmla="*/ 8807 h 3881739"/>
              <a:gd name="connsiteX3" fmla="*/ 5961888 w 5961890"/>
              <a:gd name="connsiteY3" fmla="*/ 3865513 h 3881739"/>
              <a:gd name="connsiteX4" fmla="*/ 2970904 w 5961890"/>
              <a:gd name="connsiteY4" fmla="*/ 3865513 h 3881739"/>
              <a:gd name="connsiteX0" fmla="*/ 2970904 w 5900930"/>
              <a:gd name="connsiteY0" fmla="*/ 3865797 h 3882023"/>
              <a:gd name="connsiteX1" fmla="*/ 0 w 5900930"/>
              <a:gd name="connsiteY1" fmla="*/ 3882023 h 3882023"/>
              <a:gd name="connsiteX2" fmla="*/ 28508 w 5900930"/>
              <a:gd name="connsiteY2" fmla="*/ 9091 h 3882023"/>
              <a:gd name="connsiteX3" fmla="*/ 5900928 w 5900930"/>
              <a:gd name="connsiteY3" fmla="*/ 3829221 h 3882023"/>
              <a:gd name="connsiteX4" fmla="*/ 2970904 w 5900930"/>
              <a:gd name="connsiteY4" fmla="*/ 3865797 h 3882023"/>
              <a:gd name="connsiteX0" fmla="*/ 2970904 w 5900929"/>
              <a:gd name="connsiteY0" fmla="*/ 3865797 h 3882023"/>
              <a:gd name="connsiteX1" fmla="*/ 0 w 5900929"/>
              <a:gd name="connsiteY1" fmla="*/ 3882023 h 3882023"/>
              <a:gd name="connsiteX2" fmla="*/ 28508 w 5900929"/>
              <a:gd name="connsiteY2" fmla="*/ 9091 h 3882023"/>
              <a:gd name="connsiteX3" fmla="*/ 5900928 w 5900929"/>
              <a:gd name="connsiteY3" fmla="*/ 3829221 h 3882023"/>
              <a:gd name="connsiteX4" fmla="*/ 2970904 w 5900929"/>
              <a:gd name="connsiteY4" fmla="*/ 3865797 h 3882023"/>
              <a:gd name="connsiteX0" fmla="*/ 2970904 w 5900929"/>
              <a:gd name="connsiteY0" fmla="*/ 3865797 h 3882023"/>
              <a:gd name="connsiteX1" fmla="*/ 0 w 5900929"/>
              <a:gd name="connsiteY1" fmla="*/ 3882023 h 3882023"/>
              <a:gd name="connsiteX2" fmla="*/ 28508 w 5900929"/>
              <a:gd name="connsiteY2" fmla="*/ 9091 h 3882023"/>
              <a:gd name="connsiteX3" fmla="*/ 5900928 w 5900929"/>
              <a:gd name="connsiteY3" fmla="*/ 3829221 h 3882023"/>
              <a:gd name="connsiteX4" fmla="*/ 2970904 w 5900929"/>
              <a:gd name="connsiteY4" fmla="*/ 3865797 h 3882023"/>
              <a:gd name="connsiteX0" fmla="*/ 2922136 w 5900929"/>
              <a:gd name="connsiteY0" fmla="*/ 3829221 h 3882023"/>
              <a:gd name="connsiteX1" fmla="*/ 0 w 5900929"/>
              <a:gd name="connsiteY1" fmla="*/ 3882023 h 3882023"/>
              <a:gd name="connsiteX2" fmla="*/ 28508 w 5900929"/>
              <a:gd name="connsiteY2" fmla="*/ 9091 h 3882023"/>
              <a:gd name="connsiteX3" fmla="*/ 5900928 w 5900929"/>
              <a:gd name="connsiteY3" fmla="*/ 3829221 h 3882023"/>
              <a:gd name="connsiteX4" fmla="*/ 2922136 w 5900929"/>
              <a:gd name="connsiteY4" fmla="*/ 3829221 h 3882023"/>
              <a:gd name="connsiteX0" fmla="*/ 2922136 w 5900929"/>
              <a:gd name="connsiteY0" fmla="*/ 3829221 h 3882023"/>
              <a:gd name="connsiteX1" fmla="*/ 0 w 5900929"/>
              <a:gd name="connsiteY1" fmla="*/ 3882023 h 3882023"/>
              <a:gd name="connsiteX2" fmla="*/ 28508 w 5900929"/>
              <a:gd name="connsiteY2" fmla="*/ 9091 h 3882023"/>
              <a:gd name="connsiteX3" fmla="*/ 5900928 w 5900929"/>
              <a:gd name="connsiteY3" fmla="*/ 3829221 h 3882023"/>
              <a:gd name="connsiteX4" fmla="*/ 2922136 w 5900929"/>
              <a:gd name="connsiteY4" fmla="*/ 3829221 h 3882023"/>
              <a:gd name="connsiteX0" fmla="*/ 2893628 w 5872421"/>
              <a:gd name="connsiteY0" fmla="*/ 3829221 h 3832830"/>
              <a:gd name="connsiteX1" fmla="*/ 33486 w 5872421"/>
              <a:gd name="connsiteY1" fmla="*/ 3184599 h 3832830"/>
              <a:gd name="connsiteX2" fmla="*/ 0 w 5872421"/>
              <a:gd name="connsiteY2" fmla="*/ 9091 h 3832830"/>
              <a:gd name="connsiteX3" fmla="*/ 5872420 w 5872421"/>
              <a:gd name="connsiteY3" fmla="*/ 3829221 h 3832830"/>
              <a:gd name="connsiteX4" fmla="*/ 2893628 w 5872421"/>
              <a:gd name="connsiteY4" fmla="*/ 3829221 h 3832830"/>
              <a:gd name="connsiteX0" fmla="*/ 2860142 w 5838935"/>
              <a:gd name="connsiteY0" fmla="*/ 3829221 h 3832830"/>
              <a:gd name="connsiteX1" fmla="*/ 0 w 5838935"/>
              <a:gd name="connsiteY1" fmla="*/ 3184599 h 3832830"/>
              <a:gd name="connsiteX2" fmla="*/ 13009 w 5838935"/>
              <a:gd name="connsiteY2" fmla="*/ 9091 h 3832830"/>
              <a:gd name="connsiteX3" fmla="*/ 5838934 w 5838935"/>
              <a:gd name="connsiteY3" fmla="*/ 3829221 h 3832830"/>
              <a:gd name="connsiteX4" fmla="*/ 2860142 w 5838935"/>
              <a:gd name="connsiteY4" fmla="*/ 3829221 h 3832830"/>
              <a:gd name="connsiteX0" fmla="*/ 2877613 w 5856406"/>
              <a:gd name="connsiteY0" fmla="*/ 3829221 h 3832830"/>
              <a:gd name="connsiteX1" fmla="*/ 17471 w 5856406"/>
              <a:gd name="connsiteY1" fmla="*/ 3184599 h 3832830"/>
              <a:gd name="connsiteX2" fmla="*/ 0 w 5856406"/>
              <a:gd name="connsiteY2" fmla="*/ 9091 h 3832830"/>
              <a:gd name="connsiteX3" fmla="*/ 5856405 w 5856406"/>
              <a:gd name="connsiteY3" fmla="*/ 3829221 h 3832830"/>
              <a:gd name="connsiteX4" fmla="*/ 2877613 w 5856406"/>
              <a:gd name="connsiteY4" fmla="*/ 3829221 h 3832830"/>
              <a:gd name="connsiteX0" fmla="*/ 2921102 w 5899895"/>
              <a:gd name="connsiteY0" fmla="*/ 3829221 h 3832830"/>
              <a:gd name="connsiteX1" fmla="*/ 0 w 5899895"/>
              <a:gd name="connsiteY1" fmla="*/ 3438599 h 3832830"/>
              <a:gd name="connsiteX2" fmla="*/ 43489 w 5899895"/>
              <a:gd name="connsiteY2" fmla="*/ 9091 h 3832830"/>
              <a:gd name="connsiteX3" fmla="*/ 5899894 w 5899895"/>
              <a:gd name="connsiteY3" fmla="*/ 3829221 h 3832830"/>
              <a:gd name="connsiteX4" fmla="*/ 2921102 w 5899895"/>
              <a:gd name="connsiteY4" fmla="*/ 3829221 h 3832830"/>
              <a:gd name="connsiteX0" fmla="*/ 2923285 w 5902078"/>
              <a:gd name="connsiteY0" fmla="*/ 3829221 h 3832830"/>
              <a:gd name="connsiteX1" fmla="*/ 2183 w 5902078"/>
              <a:gd name="connsiteY1" fmla="*/ 3438599 h 3832830"/>
              <a:gd name="connsiteX2" fmla="*/ 45672 w 5902078"/>
              <a:gd name="connsiteY2" fmla="*/ 9091 h 3832830"/>
              <a:gd name="connsiteX3" fmla="*/ 5902077 w 5902078"/>
              <a:gd name="connsiteY3" fmla="*/ 3829221 h 3832830"/>
              <a:gd name="connsiteX4" fmla="*/ 2923285 w 5902078"/>
              <a:gd name="connsiteY4" fmla="*/ 3829221 h 3832830"/>
              <a:gd name="connsiteX0" fmla="*/ 2877613 w 5856406"/>
              <a:gd name="connsiteY0" fmla="*/ 3829221 h 3832830"/>
              <a:gd name="connsiteX1" fmla="*/ 7311 w 5856406"/>
              <a:gd name="connsiteY1" fmla="*/ 3641799 h 3832830"/>
              <a:gd name="connsiteX2" fmla="*/ 0 w 5856406"/>
              <a:gd name="connsiteY2" fmla="*/ 9091 h 3832830"/>
              <a:gd name="connsiteX3" fmla="*/ 5856405 w 5856406"/>
              <a:gd name="connsiteY3" fmla="*/ 3829221 h 3832830"/>
              <a:gd name="connsiteX4" fmla="*/ 2877613 w 5856406"/>
              <a:gd name="connsiteY4" fmla="*/ 3829221 h 3832830"/>
              <a:gd name="connsiteX0" fmla="*/ 2877613 w 5856406"/>
              <a:gd name="connsiteY0" fmla="*/ 3829221 h 3832830"/>
              <a:gd name="connsiteX1" fmla="*/ 7311 w 5856406"/>
              <a:gd name="connsiteY1" fmla="*/ 3641799 h 3832830"/>
              <a:gd name="connsiteX2" fmla="*/ 0 w 5856406"/>
              <a:gd name="connsiteY2" fmla="*/ 9091 h 3832830"/>
              <a:gd name="connsiteX3" fmla="*/ 5856405 w 5856406"/>
              <a:gd name="connsiteY3" fmla="*/ 3829221 h 3832830"/>
              <a:gd name="connsiteX4" fmla="*/ 2877613 w 5856406"/>
              <a:gd name="connsiteY4" fmla="*/ 3829221 h 3832830"/>
              <a:gd name="connsiteX0" fmla="*/ 2877613 w 5856406"/>
              <a:gd name="connsiteY0" fmla="*/ 3829221 h 3832830"/>
              <a:gd name="connsiteX1" fmla="*/ 7311 w 5856406"/>
              <a:gd name="connsiteY1" fmla="*/ 3641799 h 3832830"/>
              <a:gd name="connsiteX2" fmla="*/ 0 w 5856406"/>
              <a:gd name="connsiteY2" fmla="*/ 9091 h 3832830"/>
              <a:gd name="connsiteX3" fmla="*/ 5856405 w 5856406"/>
              <a:gd name="connsiteY3" fmla="*/ 3829221 h 3832830"/>
              <a:gd name="connsiteX4" fmla="*/ 2877613 w 5856406"/>
              <a:gd name="connsiteY4" fmla="*/ 3829221 h 3832830"/>
              <a:gd name="connsiteX0" fmla="*/ 2877613 w 5856406"/>
              <a:gd name="connsiteY0" fmla="*/ 3831645 h 3835254"/>
              <a:gd name="connsiteX1" fmla="*/ 7311 w 5856406"/>
              <a:gd name="connsiteY1" fmla="*/ 3166703 h 3835254"/>
              <a:gd name="connsiteX2" fmla="*/ 0 w 5856406"/>
              <a:gd name="connsiteY2" fmla="*/ 11515 h 3835254"/>
              <a:gd name="connsiteX3" fmla="*/ 5856405 w 5856406"/>
              <a:gd name="connsiteY3" fmla="*/ 3831645 h 3835254"/>
              <a:gd name="connsiteX4" fmla="*/ 2877613 w 5856406"/>
              <a:gd name="connsiteY4" fmla="*/ 3831645 h 3835254"/>
              <a:gd name="connsiteX0" fmla="*/ 2877613 w 5856406"/>
              <a:gd name="connsiteY0" fmla="*/ 3831645 h 3835254"/>
              <a:gd name="connsiteX1" fmla="*/ 7311 w 5856406"/>
              <a:gd name="connsiteY1" fmla="*/ 3166703 h 3835254"/>
              <a:gd name="connsiteX2" fmla="*/ 0 w 5856406"/>
              <a:gd name="connsiteY2" fmla="*/ 11515 h 3835254"/>
              <a:gd name="connsiteX3" fmla="*/ 5856405 w 5856406"/>
              <a:gd name="connsiteY3" fmla="*/ 3831645 h 3835254"/>
              <a:gd name="connsiteX4" fmla="*/ 2877613 w 5856406"/>
              <a:gd name="connsiteY4" fmla="*/ 3831645 h 3835254"/>
              <a:gd name="connsiteX0" fmla="*/ 5856405 w 5856405"/>
              <a:gd name="connsiteY0" fmla="*/ 3831645 h 4041255"/>
              <a:gd name="connsiteX1" fmla="*/ 7311 w 5856405"/>
              <a:gd name="connsiteY1" fmla="*/ 3166703 h 4041255"/>
              <a:gd name="connsiteX2" fmla="*/ 0 w 5856405"/>
              <a:gd name="connsiteY2" fmla="*/ 11515 h 4041255"/>
              <a:gd name="connsiteX3" fmla="*/ 5856405 w 5856405"/>
              <a:gd name="connsiteY3" fmla="*/ 3831645 h 4041255"/>
              <a:gd name="connsiteX0" fmla="*/ 5663365 w 5663365"/>
              <a:gd name="connsiteY0" fmla="*/ 3160177 h 3605647"/>
              <a:gd name="connsiteX1" fmla="*/ 7311 w 5663365"/>
              <a:gd name="connsiteY1" fmla="*/ 3175955 h 3605647"/>
              <a:gd name="connsiteX2" fmla="*/ 0 w 5663365"/>
              <a:gd name="connsiteY2" fmla="*/ 20767 h 3605647"/>
              <a:gd name="connsiteX3" fmla="*/ 5663365 w 5663365"/>
              <a:gd name="connsiteY3" fmla="*/ 3160177 h 3605647"/>
              <a:gd name="connsiteX0" fmla="*/ 5663365 w 5663365"/>
              <a:gd name="connsiteY0" fmla="*/ 3159521 h 3604991"/>
              <a:gd name="connsiteX1" fmla="*/ 7311 w 5663365"/>
              <a:gd name="connsiteY1" fmla="*/ 3175299 h 3604991"/>
              <a:gd name="connsiteX2" fmla="*/ 0 w 5663365"/>
              <a:gd name="connsiteY2" fmla="*/ 20111 h 3604991"/>
              <a:gd name="connsiteX3" fmla="*/ 5663365 w 5663365"/>
              <a:gd name="connsiteY3" fmla="*/ 3159521 h 3604991"/>
              <a:gd name="connsiteX0" fmla="*/ 5663365 w 5663365"/>
              <a:gd name="connsiteY0" fmla="*/ 3159521 h 3451523"/>
              <a:gd name="connsiteX1" fmla="*/ 7311 w 5663365"/>
              <a:gd name="connsiteY1" fmla="*/ 3175299 h 3451523"/>
              <a:gd name="connsiteX2" fmla="*/ 0 w 5663365"/>
              <a:gd name="connsiteY2" fmla="*/ 20111 h 3451523"/>
              <a:gd name="connsiteX3" fmla="*/ 5663365 w 5663365"/>
              <a:gd name="connsiteY3" fmla="*/ 3159521 h 3451523"/>
              <a:gd name="connsiteX0" fmla="*/ 5663365 w 5663395"/>
              <a:gd name="connsiteY0" fmla="*/ 3159521 h 3176172"/>
              <a:gd name="connsiteX1" fmla="*/ 7311 w 5663395"/>
              <a:gd name="connsiteY1" fmla="*/ 3175299 h 3176172"/>
              <a:gd name="connsiteX2" fmla="*/ 0 w 5663395"/>
              <a:gd name="connsiteY2" fmla="*/ 20111 h 3176172"/>
              <a:gd name="connsiteX3" fmla="*/ 5663365 w 5663395"/>
              <a:gd name="connsiteY3" fmla="*/ 3159521 h 3176172"/>
              <a:gd name="connsiteX0" fmla="*/ 5683685 w 5683707"/>
              <a:gd name="connsiteY0" fmla="*/ 3278005 h 3278005"/>
              <a:gd name="connsiteX1" fmla="*/ 7311 w 5683707"/>
              <a:gd name="connsiteY1" fmla="*/ 3171863 h 3278005"/>
              <a:gd name="connsiteX2" fmla="*/ 0 w 5683707"/>
              <a:gd name="connsiteY2" fmla="*/ 16675 h 3278005"/>
              <a:gd name="connsiteX3" fmla="*/ 5683685 w 5683707"/>
              <a:gd name="connsiteY3" fmla="*/ 3278005 h 3278005"/>
              <a:gd name="connsiteX0" fmla="*/ 5653205 w 5653241"/>
              <a:gd name="connsiteY0" fmla="*/ 3179190 h 3179190"/>
              <a:gd name="connsiteX1" fmla="*/ 7311 w 5653241"/>
              <a:gd name="connsiteY1" fmla="*/ 3174648 h 3179190"/>
              <a:gd name="connsiteX2" fmla="*/ 0 w 5653241"/>
              <a:gd name="connsiteY2" fmla="*/ 19460 h 3179190"/>
              <a:gd name="connsiteX3" fmla="*/ 5653205 w 5653241"/>
              <a:gd name="connsiteY3" fmla="*/ 3179190 h 3179190"/>
              <a:gd name="connsiteX0" fmla="*/ 5876725 w 5876729"/>
              <a:gd name="connsiteY0" fmla="*/ 3179190 h 3179190"/>
              <a:gd name="connsiteX1" fmla="*/ 7311 w 5876729"/>
              <a:gd name="connsiteY1" fmla="*/ 3174648 h 3179190"/>
              <a:gd name="connsiteX2" fmla="*/ 0 w 5876729"/>
              <a:gd name="connsiteY2" fmla="*/ 19460 h 3179190"/>
              <a:gd name="connsiteX3" fmla="*/ 5876725 w 5876729"/>
              <a:gd name="connsiteY3" fmla="*/ 3179190 h 3179190"/>
              <a:gd name="connsiteX0" fmla="*/ 5450005 w 5451189"/>
              <a:gd name="connsiteY0" fmla="*/ 3437322 h 3437322"/>
              <a:gd name="connsiteX1" fmla="*/ 7311 w 5451189"/>
              <a:gd name="connsiteY1" fmla="*/ 3168620 h 3437322"/>
              <a:gd name="connsiteX2" fmla="*/ 0 w 5451189"/>
              <a:gd name="connsiteY2" fmla="*/ 13432 h 3437322"/>
              <a:gd name="connsiteX3" fmla="*/ 5450005 w 5451189"/>
              <a:gd name="connsiteY3" fmla="*/ 3437322 h 3437322"/>
              <a:gd name="connsiteX0" fmla="*/ 5450005 w 5450006"/>
              <a:gd name="connsiteY0" fmla="*/ 3437322 h 3437322"/>
              <a:gd name="connsiteX1" fmla="*/ 7311 w 5450006"/>
              <a:gd name="connsiteY1" fmla="*/ 3168620 h 3437322"/>
              <a:gd name="connsiteX2" fmla="*/ 0 w 5450006"/>
              <a:gd name="connsiteY2" fmla="*/ 13432 h 3437322"/>
              <a:gd name="connsiteX3" fmla="*/ 5450005 w 5450006"/>
              <a:gd name="connsiteY3" fmla="*/ 3437322 h 3437322"/>
              <a:gd name="connsiteX0" fmla="*/ 5399205 w 5399206"/>
              <a:gd name="connsiteY0" fmla="*/ 3179190 h 3179190"/>
              <a:gd name="connsiteX1" fmla="*/ 7311 w 5399206"/>
              <a:gd name="connsiteY1" fmla="*/ 3174648 h 3179190"/>
              <a:gd name="connsiteX2" fmla="*/ 0 w 5399206"/>
              <a:gd name="connsiteY2" fmla="*/ 19460 h 3179190"/>
              <a:gd name="connsiteX3" fmla="*/ 5399205 w 5399206"/>
              <a:gd name="connsiteY3" fmla="*/ 3179190 h 3179190"/>
              <a:gd name="connsiteX0" fmla="*/ 5399205 w 5399206"/>
              <a:gd name="connsiteY0" fmla="*/ 3179190 h 3180755"/>
              <a:gd name="connsiteX1" fmla="*/ 7311 w 5399206"/>
              <a:gd name="connsiteY1" fmla="*/ 3174648 h 3180755"/>
              <a:gd name="connsiteX2" fmla="*/ 0 w 5399206"/>
              <a:gd name="connsiteY2" fmla="*/ 19460 h 3180755"/>
              <a:gd name="connsiteX3" fmla="*/ 5399205 w 5399206"/>
              <a:gd name="connsiteY3" fmla="*/ 3179190 h 3180755"/>
              <a:gd name="connsiteX0" fmla="*/ 5399205 w 5399206"/>
              <a:gd name="connsiteY0" fmla="*/ 3179190 h 3179190"/>
              <a:gd name="connsiteX1" fmla="*/ 7311 w 5399206"/>
              <a:gd name="connsiteY1" fmla="*/ 3174648 h 3179190"/>
              <a:gd name="connsiteX2" fmla="*/ 0 w 5399206"/>
              <a:gd name="connsiteY2" fmla="*/ 19460 h 3179190"/>
              <a:gd name="connsiteX3" fmla="*/ 5399205 w 5399206"/>
              <a:gd name="connsiteY3" fmla="*/ 3179190 h 3179190"/>
              <a:gd name="connsiteX0" fmla="*/ 5399205 w 5399206"/>
              <a:gd name="connsiteY0" fmla="*/ 3179190 h 3180755"/>
              <a:gd name="connsiteX1" fmla="*/ 7311 w 5399206"/>
              <a:gd name="connsiteY1" fmla="*/ 3174648 h 3180755"/>
              <a:gd name="connsiteX2" fmla="*/ 0 w 5399206"/>
              <a:gd name="connsiteY2" fmla="*/ 19460 h 3180755"/>
              <a:gd name="connsiteX3" fmla="*/ 5399205 w 5399206"/>
              <a:gd name="connsiteY3" fmla="*/ 3179190 h 3180755"/>
              <a:gd name="connsiteX0" fmla="*/ 5399205 w 5399205"/>
              <a:gd name="connsiteY0" fmla="*/ 3179190 h 3179190"/>
              <a:gd name="connsiteX1" fmla="*/ 7311 w 5399205"/>
              <a:gd name="connsiteY1" fmla="*/ 3174648 h 3179190"/>
              <a:gd name="connsiteX2" fmla="*/ 0 w 5399205"/>
              <a:gd name="connsiteY2" fmla="*/ 19460 h 3179190"/>
              <a:gd name="connsiteX3" fmla="*/ 5399205 w 5399205"/>
              <a:gd name="connsiteY3" fmla="*/ 3179190 h 3179190"/>
              <a:gd name="connsiteX0" fmla="*/ 5399205 w 5399205"/>
              <a:gd name="connsiteY0" fmla="*/ 3171246 h 3171246"/>
              <a:gd name="connsiteX1" fmla="*/ 7311 w 5399205"/>
              <a:gd name="connsiteY1" fmla="*/ 3166704 h 3171246"/>
              <a:gd name="connsiteX2" fmla="*/ 0 w 5399205"/>
              <a:gd name="connsiteY2" fmla="*/ 11516 h 3171246"/>
              <a:gd name="connsiteX3" fmla="*/ 5399205 w 5399205"/>
              <a:gd name="connsiteY3" fmla="*/ 3171246 h 3171246"/>
              <a:gd name="connsiteX0" fmla="*/ 5399205 w 5399205"/>
              <a:gd name="connsiteY0" fmla="*/ 3171246 h 3171246"/>
              <a:gd name="connsiteX1" fmla="*/ 7311 w 5399205"/>
              <a:gd name="connsiteY1" fmla="*/ 3166704 h 3171246"/>
              <a:gd name="connsiteX2" fmla="*/ 0 w 5399205"/>
              <a:gd name="connsiteY2" fmla="*/ 11516 h 3171246"/>
              <a:gd name="connsiteX3" fmla="*/ 5399205 w 5399205"/>
              <a:gd name="connsiteY3" fmla="*/ 3171246 h 3171246"/>
              <a:gd name="connsiteX0" fmla="*/ 5399205 w 5399205"/>
              <a:gd name="connsiteY0" fmla="*/ 3171246 h 3171246"/>
              <a:gd name="connsiteX1" fmla="*/ 7311 w 5399205"/>
              <a:gd name="connsiteY1" fmla="*/ 3166704 h 3171246"/>
              <a:gd name="connsiteX2" fmla="*/ 0 w 5399205"/>
              <a:gd name="connsiteY2" fmla="*/ 11516 h 3171246"/>
              <a:gd name="connsiteX3" fmla="*/ 5399205 w 5399205"/>
              <a:gd name="connsiteY3" fmla="*/ 3171246 h 3171246"/>
            </a:gdLst>
            <a:ahLst/>
            <a:cxnLst>
              <a:cxn ang="0">
                <a:pos x="connsiteX0" y="connsiteY0"/>
              </a:cxn>
              <a:cxn ang="0">
                <a:pos x="connsiteX1" y="connsiteY1"/>
              </a:cxn>
              <a:cxn ang="0">
                <a:pos x="connsiteX2" y="connsiteY2"/>
              </a:cxn>
              <a:cxn ang="0">
                <a:pos x="connsiteX3" y="connsiteY3"/>
              </a:cxn>
            </a:cxnLst>
            <a:rect l="l" t="t" r="r" b="b"/>
            <a:pathLst>
              <a:path w="5399205" h="3171246">
                <a:moveTo>
                  <a:pt x="5399205" y="3171246"/>
                </a:moveTo>
                <a:cubicBezTo>
                  <a:pt x="5400424" y="3158631"/>
                  <a:pt x="1907939" y="3173472"/>
                  <a:pt x="7311" y="3166704"/>
                </a:cubicBezTo>
                <a:cubicBezTo>
                  <a:pt x="4592" y="-487504"/>
                  <a:pt x="12192" y="40636"/>
                  <a:pt x="0" y="11516"/>
                </a:cubicBezTo>
                <a:cubicBezTo>
                  <a:pt x="2940304" y="8812"/>
                  <a:pt x="4177973" y="775217"/>
                  <a:pt x="5399205" y="3171246"/>
                </a:cubicBezTo>
                <a:close/>
              </a:path>
            </a:pathLst>
          </a:custGeom>
          <a:noFill/>
          <a:effectLst>
            <a:outerShdw dist="50800" dir="21540000" sx="102000" sy="102000" algn="ctr" rotWithShape="0">
              <a:schemeClr val="bg1"/>
            </a:outerShdw>
          </a:effectLst>
        </p:spPr>
        <p:txBody>
          <a:bodyPr/>
          <a:lstStyle>
            <a:lvl1pPr marL="0" indent="0">
              <a:buNone/>
              <a:defRPr>
                <a:solidFill>
                  <a:srgbClr val="FF0000"/>
                </a:solidFill>
              </a:defRPr>
            </a:lvl1pPr>
          </a:lstStyle>
          <a:p>
            <a:r>
              <a:rPr lang="en-US"/>
              <a:t>Click icon to add picture</a:t>
            </a:r>
            <a:endParaRPr lang="en-US" dirty="0"/>
          </a:p>
        </p:txBody>
      </p:sp>
      <p:pic>
        <p:nvPicPr>
          <p:cNvPr id="7" name="Picture 6">
            <a:extLst>
              <a:ext uri="{FF2B5EF4-FFF2-40B4-BE49-F238E27FC236}">
                <a16:creationId xmlns:a16="http://schemas.microsoft.com/office/drawing/2014/main" id="{8526A17E-D30D-2D48-86C1-94EB75DF05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340" y="450761"/>
            <a:ext cx="2418528" cy="1849726"/>
          </a:xfrm>
          <a:prstGeom prst="rect">
            <a:avLst/>
          </a:prstGeom>
        </p:spPr>
      </p:pic>
    </p:spTree>
    <p:extLst>
      <p:ext uri="{BB962C8B-B14F-4D97-AF65-F5344CB8AC3E}">
        <p14:creationId xmlns:p14="http://schemas.microsoft.com/office/powerpoint/2010/main" val="25547616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326EB-8CEA-47A9-B911-A97DDF17BCED}"/>
              </a:ext>
            </a:extLst>
          </p:cNvPr>
          <p:cNvSpPr>
            <a:spLocks noGrp="1"/>
          </p:cNvSpPr>
          <p:nvPr>
            <p:ph type="title" hasCustomPrompt="1"/>
          </p:nvPr>
        </p:nvSpPr>
        <p:spPr>
          <a:xfrm>
            <a:off x="641130" y="664982"/>
            <a:ext cx="7840717" cy="653760"/>
          </a:xfrm>
          <a:prstGeom prst="rect">
            <a:avLst/>
          </a:prstGeom>
          <a:noFill/>
        </p:spPr>
        <p:txBody>
          <a:bodyPr anchor="b">
            <a:normAutofit/>
          </a:bodyPr>
          <a:lstStyle>
            <a:lvl1pPr algn="l">
              <a:defRPr sz="3600" cap="none" baseline="0">
                <a:solidFill>
                  <a:schemeClr val="tx2"/>
                </a:solidFill>
                <a:latin typeface="Calibri" panose="020F0502020204030204" pitchFamily="34" charset="0"/>
              </a:defRPr>
            </a:lvl1pPr>
          </a:lstStyle>
          <a:p>
            <a:r>
              <a:rPr lang="en-US" dirty="0"/>
              <a:t>Section Divider: Insert Section Title</a:t>
            </a:r>
          </a:p>
        </p:txBody>
      </p:sp>
      <p:sp>
        <p:nvSpPr>
          <p:cNvPr id="3" name="Text Placeholder 2">
            <a:extLst>
              <a:ext uri="{FF2B5EF4-FFF2-40B4-BE49-F238E27FC236}">
                <a16:creationId xmlns:a16="http://schemas.microsoft.com/office/drawing/2014/main" id="{CBCABDED-3464-4790-AC55-DF409132FAFF}"/>
              </a:ext>
            </a:extLst>
          </p:cNvPr>
          <p:cNvSpPr>
            <a:spLocks noGrp="1"/>
          </p:cNvSpPr>
          <p:nvPr>
            <p:ph type="body" idx="1" hasCustomPrompt="1"/>
          </p:nvPr>
        </p:nvSpPr>
        <p:spPr>
          <a:xfrm>
            <a:off x="641130" y="1410214"/>
            <a:ext cx="7840718" cy="653760"/>
          </a:xfrm>
          <a:noFill/>
        </p:spPr>
        <p:txBody>
          <a:bodyPr>
            <a:normAutofit/>
          </a:bodyPr>
          <a:lstStyle>
            <a:lvl1pPr marL="0" indent="0" algn="l">
              <a:buNone/>
              <a:defRPr sz="3000" baseline="0">
                <a:solidFill>
                  <a:srgbClr val="3D3D3D"/>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Insert Section Subtitle</a:t>
            </a:r>
          </a:p>
        </p:txBody>
      </p:sp>
      <p:sp>
        <p:nvSpPr>
          <p:cNvPr id="5" name="Picture Placeholder 7">
            <a:extLst>
              <a:ext uri="{FF2B5EF4-FFF2-40B4-BE49-F238E27FC236}">
                <a16:creationId xmlns:a16="http://schemas.microsoft.com/office/drawing/2014/main" id="{88642121-8814-DC4A-8BFF-0CC3B30E458F}"/>
              </a:ext>
            </a:extLst>
          </p:cNvPr>
          <p:cNvSpPr>
            <a:spLocks noGrp="1"/>
          </p:cNvSpPr>
          <p:nvPr>
            <p:ph type="pic" sz="quarter" idx="11"/>
          </p:nvPr>
        </p:nvSpPr>
        <p:spPr>
          <a:xfrm>
            <a:off x="3878" y="3688814"/>
            <a:ext cx="5399205" cy="3171246"/>
          </a:xfrm>
          <a:custGeom>
            <a:avLst/>
            <a:gdLst>
              <a:gd name="connsiteX0" fmla="*/ 0 w 10623176"/>
              <a:gd name="connsiteY0" fmla="*/ 4941794 h 9883588"/>
              <a:gd name="connsiteX1" fmla="*/ 5311588 w 10623176"/>
              <a:gd name="connsiteY1" fmla="*/ 0 h 9883588"/>
              <a:gd name="connsiteX2" fmla="*/ 10623176 w 10623176"/>
              <a:gd name="connsiteY2" fmla="*/ 4941794 h 9883588"/>
              <a:gd name="connsiteX3" fmla="*/ 5311588 w 10623176"/>
              <a:gd name="connsiteY3" fmla="*/ 9883588 h 9883588"/>
              <a:gd name="connsiteX4" fmla="*/ 0 w 10623176"/>
              <a:gd name="connsiteY4" fmla="*/ 4941794 h 9883588"/>
              <a:gd name="connsiteX0" fmla="*/ 24381 w 6112133"/>
              <a:gd name="connsiteY0" fmla="*/ 3571460 h 9930821"/>
              <a:gd name="connsiteX1" fmla="*/ 800545 w 6112133"/>
              <a:gd name="connsiteY1" fmla="*/ 31746 h 9930821"/>
              <a:gd name="connsiteX2" fmla="*/ 6112133 w 6112133"/>
              <a:gd name="connsiteY2" fmla="*/ 4973540 h 9930821"/>
              <a:gd name="connsiteX3" fmla="*/ 800545 w 6112133"/>
              <a:gd name="connsiteY3" fmla="*/ 9915334 h 9930821"/>
              <a:gd name="connsiteX4" fmla="*/ 24381 w 6112133"/>
              <a:gd name="connsiteY4" fmla="*/ 3571460 h 9930821"/>
              <a:gd name="connsiteX0" fmla="*/ 21929 w 6121873"/>
              <a:gd name="connsiteY0" fmla="*/ 3663517 h 9923414"/>
              <a:gd name="connsiteX1" fmla="*/ 810285 w 6121873"/>
              <a:gd name="connsiteY1" fmla="*/ 26267 h 9923414"/>
              <a:gd name="connsiteX2" fmla="*/ 6121873 w 6121873"/>
              <a:gd name="connsiteY2" fmla="*/ 4968061 h 9923414"/>
              <a:gd name="connsiteX3" fmla="*/ 810285 w 6121873"/>
              <a:gd name="connsiteY3" fmla="*/ 9909855 h 9923414"/>
              <a:gd name="connsiteX4" fmla="*/ 21929 w 6121873"/>
              <a:gd name="connsiteY4" fmla="*/ 3663517 h 9923414"/>
              <a:gd name="connsiteX0" fmla="*/ 458239 w 6558183"/>
              <a:gd name="connsiteY0" fmla="*/ 3647679 h 5932606"/>
              <a:gd name="connsiteX1" fmla="*/ 1246595 w 6558183"/>
              <a:gd name="connsiteY1" fmla="*/ 10429 h 5932606"/>
              <a:gd name="connsiteX2" fmla="*/ 6558183 w 6558183"/>
              <a:gd name="connsiteY2" fmla="*/ 4952223 h 5932606"/>
              <a:gd name="connsiteX3" fmla="*/ 490691 w 6558183"/>
              <a:gd name="connsiteY3" fmla="*/ 3651713 h 5932606"/>
              <a:gd name="connsiteX4" fmla="*/ 458239 w 6558183"/>
              <a:gd name="connsiteY4" fmla="*/ 3647679 h 5932606"/>
              <a:gd name="connsiteX0" fmla="*/ 458239 w 6558183"/>
              <a:gd name="connsiteY0" fmla="*/ 3647679 h 5932606"/>
              <a:gd name="connsiteX1" fmla="*/ 1246595 w 6558183"/>
              <a:gd name="connsiteY1" fmla="*/ 10429 h 5932606"/>
              <a:gd name="connsiteX2" fmla="*/ 6558183 w 6558183"/>
              <a:gd name="connsiteY2" fmla="*/ 4952223 h 5932606"/>
              <a:gd name="connsiteX3" fmla="*/ 490691 w 6558183"/>
              <a:gd name="connsiteY3" fmla="*/ 3651713 h 5932606"/>
              <a:gd name="connsiteX4" fmla="*/ 458239 w 6558183"/>
              <a:gd name="connsiteY4" fmla="*/ 3647679 h 5932606"/>
              <a:gd name="connsiteX0" fmla="*/ 451954 w 6466554"/>
              <a:gd name="connsiteY0" fmla="*/ 3637250 h 4851308"/>
              <a:gd name="connsiteX1" fmla="*/ 1240310 w 6466554"/>
              <a:gd name="connsiteY1" fmla="*/ 0 h 4851308"/>
              <a:gd name="connsiteX2" fmla="*/ 6466554 w 6466554"/>
              <a:gd name="connsiteY2" fmla="*/ 3637250 h 4851308"/>
              <a:gd name="connsiteX3" fmla="*/ 484406 w 6466554"/>
              <a:gd name="connsiteY3" fmla="*/ 3641284 h 4851308"/>
              <a:gd name="connsiteX4" fmla="*/ 451954 w 6466554"/>
              <a:gd name="connsiteY4" fmla="*/ 3637250 h 4851308"/>
              <a:gd name="connsiteX0" fmla="*/ 449936 w 6464536"/>
              <a:gd name="connsiteY0" fmla="*/ 3649442 h 4863500"/>
              <a:gd name="connsiteX1" fmla="*/ 445812 w 6464536"/>
              <a:gd name="connsiteY1" fmla="*/ 0 h 4863500"/>
              <a:gd name="connsiteX2" fmla="*/ 6464536 w 6464536"/>
              <a:gd name="connsiteY2" fmla="*/ 3649442 h 4863500"/>
              <a:gd name="connsiteX3" fmla="*/ 482388 w 6464536"/>
              <a:gd name="connsiteY3" fmla="*/ 3653476 h 4863500"/>
              <a:gd name="connsiteX4" fmla="*/ 449936 w 6464536"/>
              <a:gd name="connsiteY4" fmla="*/ 3649442 h 4863500"/>
              <a:gd name="connsiteX0" fmla="*/ 612495 w 6627095"/>
              <a:gd name="connsiteY0" fmla="*/ 3759557 h 4973615"/>
              <a:gd name="connsiteX1" fmla="*/ 608371 w 6627095"/>
              <a:gd name="connsiteY1" fmla="*/ 110115 h 4973615"/>
              <a:gd name="connsiteX2" fmla="*/ 6627095 w 6627095"/>
              <a:gd name="connsiteY2" fmla="*/ 3759557 h 4973615"/>
              <a:gd name="connsiteX3" fmla="*/ 644947 w 6627095"/>
              <a:gd name="connsiteY3" fmla="*/ 3763591 h 4973615"/>
              <a:gd name="connsiteX4" fmla="*/ 612495 w 6627095"/>
              <a:gd name="connsiteY4" fmla="*/ 3759557 h 4973615"/>
              <a:gd name="connsiteX0" fmla="*/ 420250 w 6434850"/>
              <a:gd name="connsiteY0" fmla="*/ 3717008 h 4931066"/>
              <a:gd name="connsiteX1" fmla="*/ 416126 w 6434850"/>
              <a:gd name="connsiteY1" fmla="*/ 67566 h 4931066"/>
              <a:gd name="connsiteX2" fmla="*/ 6434850 w 6434850"/>
              <a:gd name="connsiteY2" fmla="*/ 3717008 h 4931066"/>
              <a:gd name="connsiteX3" fmla="*/ 452702 w 6434850"/>
              <a:gd name="connsiteY3" fmla="*/ 3721042 h 4931066"/>
              <a:gd name="connsiteX4" fmla="*/ 420250 w 6434850"/>
              <a:gd name="connsiteY4" fmla="*/ 3717008 h 4931066"/>
              <a:gd name="connsiteX0" fmla="*/ 420250 w 6434850"/>
              <a:gd name="connsiteY0" fmla="*/ 3744803 h 4958861"/>
              <a:gd name="connsiteX1" fmla="*/ 416126 w 6434850"/>
              <a:gd name="connsiteY1" fmla="*/ 95361 h 4958861"/>
              <a:gd name="connsiteX2" fmla="*/ 6434850 w 6434850"/>
              <a:gd name="connsiteY2" fmla="*/ 3744803 h 4958861"/>
              <a:gd name="connsiteX3" fmla="*/ 452702 w 6434850"/>
              <a:gd name="connsiteY3" fmla="*/ 3748837 h 4958861"/>
              <a:gd name="connsiteX4" fmla="*/ 420250 w 6434850"/>
              <a:gd name="connsiteY4" fmla="*/ 3744803 h 4958861"/>
              <a:gd name="connsiteX0" fmla="*/ 420250 w 6434850"/>
              <a:gd name="connsiteY0" fmla="*/ 3744803 h 4958861"/>
              <a:gd name="connsiteX1" fmla="*/ 416126 w 6434850"/>
              <a:gd name="connsiteY1" fmla="*/ 95361 h 4958861"/>
              <a:gd name="connsiteX2" fmla="*/ 6434850 w 6434850"/>
              <a:gd name="connsiteY2" fmla="*/ 3744803 h 4958861"/>
              <a:gd name="connsiteX3" fmla="*/ 452702 w 6434850"/>
              <a:gd name="connsiteY3" fmla="*/ 3748837 h 4958861"/>
              <a:gd name="connsiteX4" fmla="*/ 420250 w 6434850"/>
              <a:gd name="connsiteY4" fmla="*/ 3744803 h 4958861"/>
              <a:gd name="connsiteX0" fmla="*/ 418860 w 6433460"/>
              <a:gd name="connsiteY0" fmla="*/ 3837936 h 5051994"/>
              <a:gd name="connsiteX1" fmla="*/ 378160 w 6433460"/>
              <a:gd name="connsiteY1" fmla="*/ 90958 h 5051994"/>
              <a:gd name="connsiteX2" fmla="*/ 6433460 w 6433460"/>
              <a:gd name="connsiteY2" fmla="*/ 3837936 h 5051994"/>
              <a:gd name="connsiteX3" fmla="*/ 451312 w 6433460"/>
              <a:gd name="connsiteY3" fmla="*/ 3841970 h 5051994"/>
              <a:gd name="connsiteX4" fmla="*/ 418860 w 6433460"/>
              <a:gd name="connsiteY4" fmla="*/ 3837936 h 5051994"/>
              <a:gd name="connsiteX0" fmla="*/ 472187 w 6486787"/>
              <a:gd name="connsiteY0" fmla="*/ 3746995 h 4961053"/>
              <a:gd name="connsiteX1" fmla="*/ 488323 w 6486787"/>
              <a:gd name="connsiteY1" fmla="*/ 3775413 h 4961053"/>
              <a:gd name="connsiteX2" fmla="*/ 431487 w 6486787"/>
              <a:gd name="connsiteY2" fmla="*/ 17 h 4961053"/>
              <a:gd name="connsiteX3" fmla="*/ 6486787 w 6486787"/>
              <a:gd name="connsiteY3" fmla="*/ 3746995 h 4961053"/>
              <a:gd name="connsiteX4" fmla="*/ 504639 w 6486787"/>
              <a:gd name="connsiteY4" fmla="*/ 3751029 h 4961053"/>
              <a:gd name="connsiteX5" fmla="*/ 472187 w 6486787"/>
              <a:gd name="connsiteY5" fmla="*/ 3746995 h 4961053"/>
              <a:gd name="connsiteX0" fmla="*/ 4 w 7209420"/>
              <a:gd name="connsiteY0" fmla="*/ 4490707 h 4933934"/>
              <a:gd name="connsiteX1" fmla="*/ 1210956 w 7209420"/>
              <a:gd name="connsiteY1" fmla="*/ 3775413 h 4933934"/>
              <a:gd name="connsiteX2" fmla="*/ 1154120 w 7209420"/>
              <a:gd name="connsiteY2" fmla="*/ 17 h 4933934"/>
              <a:gd name="connsiteX3" fmla="*/ 7209420 w 7209420"/>
              <a:gd name="connsiteY3" fmla="*/ 3746995 h 4933934"/>
              <a:gd name="connsiteX4" fmla="*/ 1227272 w 7209420"/>
              <a:gd name="connsiteY4" fmla="*/ 3751029 h 4933934"/>
              <a:gd name="connsiteX5" fmla="*/ 4 w 7209420"/>
              <a:gd name="connsiteY5" fmla="*/ 4490707 h 4933934"/>
              <a:gd name="connsiteX0" fmla="*/ 15510 w 7224926"/>
              <a:gd name="connsiteY0" fmla="*/ 4490707 h 4716995"/>
              <a:gd name="connsiteX1" fmla="*/ 1226462 w 7224926"/>
              <a:gd name="connsiteY1" fmla="*/ 3775413 h 4716995"/>
              <a:gd name="connsiteX2" fmla="*/ 1169626 w 7224926"/>
              <a:gd name="connsiteY2" fmla="*/ 17 h 4716995"/>
              <a:gd name="connsiteX3" fmla="*/ 7224926 w 7224926"/>
              <a:gd name="connsiteY3" fmla="*/ 3746995 h 4716995"/>
              <a:gd name="connsiteX4" fmla="*/ 1072090 w 7224926"/>
              <a:gd name="connsiteY4" fmla="*/ 2690325 h 4716995"/>
              <a:gd name="connsiteX5" fmla="*/ 15510 w 7224926"/>
              <a:gd name="connsiteY5" fmla="*/ 4490707 h 4716995"/>
              <a:gd name="connsiteX0" fmla="*/ 258989 w 7468405"/>
              <a:gd name="connsiteY0" fmla="*/ 4490707 h 4490869"/>
              <a:gd name="connsiteX1" fmla="*/ 1469941 w 7468405"/>
              <a:gd name="connsiteY1" fmla="*/ 3775413 h 4490869"/>
              <a:gd name="connsiteX2" fmla="*/ 1413105 w 7468405"/>
              <a:gd name="connsiteY2" fmla="*/ 17 h 4490869"/>
              <a:gd name="connsiteX3" fmla="*/ 7468405 w 7468405"/>
              <a:gd name="connsiteY3" fmla="*/ 3746995 h 4490869"/>
              <a:gd name="connsiteX4" fmla="*/ 258989 w 7468405"/>
              <a:gd name="connsiteY4" fmla="*/ 4490707 h 4490869"/>
              <a:gd name="connsiteX0" fmla="*/ 258989 w 7468405"/>
              <a:gd name="connsiteY0" fmla="*/ 4490707 h 4490869"/>
              <a:gd name="connsiteX1" fmla="*/ 1469941 w 7468405"/>
              <a:gd name="connsiteY1" fmla="*/ 3775413 h 4490869"/>
              <a:gd name="connsiteX2" fmla="*/ 1413105 w 7468405"/>
              <a:gd name="connsiteY2" fmla="*/ 17 h 4490869"/>
              <a:gd name="connsiteX3" fmla="*/ 7468405 w 7468405"/>
              <a:gd name="connsiteY3" fmla="*/ 3746995 h 4490869"/>
              <a:gd name="connsiteX4" fmla="*/ 258989 w 7468405"/>
              <a:gd name="connsiteY4" fmla="*/ 4490707 h 4490869"/>
              <a:gd name="connsiteX0" fmla="*/ 3032508 w 6486788"/>
              <a:gd name="connsiteY0" fmla="*/ 3722611 h 4072415"/>
              <a:gd name="connsiteX1" fmla="*/ 488324 w 6486788"/>
              <a:gd name="connsiteY1" fmla="*/ 3775413 h 4072415"/>
              <a:gd name="connsiteX2" fmla="*/ 431488 w 6486788"/>
              <a:gd name="connsiteY2" fmla="*/ 17 h 4072415"/>
              <a:gd name="connsiteX3" fmla="*/ 6486788 w 6486788"/>
              <a:gd name="connsiteY3" fmla="*/ 3746995 h 4072415"/>
              <a:gd name="connsiteX4" fmla="*/ 3032508 w 6486788"/>
              <a:gd name="connsiteY4" fmla="*/ 3722611 h 4072415"/>
              <a:gd name="connsiteX0" fmla="*/ 3032508 w 6486788"/>
              <a:gd name="connsiteY0" fmla="*/ 3722611 h 4072415"/>
              <a:gd name="connsiteX1" fmla="*/ 488324 w 6486788"/>
              <a:gd name="connsiteY1" fmla="*/ 3775413 h 4072415"/>
              <a:gd name="connsiteX2" fmla="*/ 431488 w 6486788"/>
              <a:gd name="connsiteY2" fmla="*/ 17 h 4072415"/>
              <a:gd name="connsiteX3" fmla="*/ 6486788 w 6486788"/>
              <a:gd name="connsiteY3" fmla="*/ 3746995 h 4072415"/>
              <a:gd name="connsiteX4" fmla="*/ 3032508 w 6486788"/>
              <a:gd name="connsiteY4" fmla="*/ 3722611 h 4072415"/>
              <a:gd name="connsiteX0" fmla="*/ 3032508 w 6486790"/>
              <a:gd name="connsiteY0" fmla="*/ 3722611 h 4040880"/>
              <a:gd name="connsiteX1" fmla="*/ 488324 w 6486790"/>
              <a:gd name="connsiteY1" fmla="*/ 3775413 h 4040880"/>
              <a:gd name="connsiteX2" fmla="*/ 431488 w 6486790"/>
              <a:gd name="connsiteY2" fmla="*/ 17 h 4040880"/>
              <a:gd name="connsiteX3" fmla="*/ 6486788 w 6486790"/>
              <a:gd name="connsiteY3" fmla="*/ 3746995 h 4040880"/>
              <a:gd name="connsiteX4" fmla="*/ 3032508 w 6486790"/>
              <a:gd name="connsiteY4" fmla="*/ 3722611 h 4040880"/>
              <a:gd name="connsiteX0" fmla="*/ 3032508 w 6486790"/>
              <a:gd name="connsiteY0" fmla="*/ 3722611 h 3775413"/>
              <a:gd name="connsiteX1" fmla="*/ 488324 w 6486790"/>
              <a:gd name="connsiteY1" fmla="*/ 3775413 h 3775413"/>
              <a:gd name="connsiteX2" fmla="*/ 431488 w 6486790"/>
              <a:gd name="connsiteY2" fmla="*/ 17 h 3775413"/>
              <a:gd name="connsiteX3" fmla="*/ 6486788 w 6486790"/>
              <a:gd name="connsiteY3" fmla="*/ 3746995 h 3775413"/>
              <a:gd name="connsiteX4" fmla="*/ 3032508 w 6486790"/>
              <a:gd name="connsiteY4" fmla="*/ 3722611 h 3775413"/>
              <a:gd name="connsiteX0" fmla="*/ 3061084 w 6515366"/>
              <a:gd name="connsiteY0" fmla="*/ 3722611 h 3885141"/>
              <a:gd name="connsiteX1" fmla="*/ 407172 w 6515366"/>
              <a:gd name="connsiteY1" fmla="*/ 3885141 h 3885141"/>
              <a:gd name="connsiteX2" fmla="*/ 460064 w 6515366"/>
              <a:gd name="connsiteY2" fmla="*/ 17 h 3885141"/>
              <a:gd name="connsiteX3" fmla="*/ 6515364 w 6515366"/>
              <a:gd name="connsiteY3" fmla="*/ 3746995 h 3885141"/>
              <a:gd name="connsiteX4" fmla="*/ 3061084 w 6515366"/>
              <a:gd name="connsiteY4" fmla="*/ 3722611 h 3885141"/>
              <a:gd name="connsiteX0" fmla="*/ 3109852 w 6515366"/>
              <a:gd name="connsiteY0" fmla="*/ 3820147 h 3885141"/>
              <a:gd name="connsiteX1" fmla="*/ 407172 w 6515366"/>
              <a:gd name="connsiteY1" fmla="*/ 3885141 h 3885141"/>
              <a:gd name="connsiteX2" fmla="*/ 460064 w 6515366"/>
              <a:gd name="connsiteY2" fmla="*/ 17 h 3885141"/>
              <a:gd name="connsiteX3" fmla="*/ 6515364 w 6515366"/>
              <a:gd name="connsiteY3" fmla="*/ 3746995 h 3885141"/>
              <a:gd name="connsiteX4" fmla="*/ 3109852 w 6515366"/>
              <a:gd name="connsiteY4" fmla="*/ 3820147 h 3885141"/>
              <a:gd name="connsiteX0" fmla="*/ 3109852 w 6527558"/>
              <a:gd name="connsiteY0" fmla="*/ 3820146 h 3885140"/>
              <a:gd name="connsiteX1" fmla="*/ 407172 w 6527558"/>
              <a:gd name="connsiteY1" fmla="*/ 3885140 h 3885140"/>
              <a:gd name="connsiteX2" fmla="*/ 460064 w 6527558"/>
              <a:gd name="connsiteY2" fmla="*/ 16 h 3885140"/>
              <a:gd name="connsiteX3" fmla="*/ 6527556 w 6527558"/>
              <a:gd name="connsiteY3" fmla="*/ 3832338 h 3885140"/>
              <a:gd name="connsiteX4" fmla="*/ 3109852 w 6527558"/>
              <a:gd name="connsiteY4" fmla="*/ 3820146 h 3885140"/>
              <a:gd name="connsiteX0" fmla="*/ 3109852 w 6527558"/>
              <a:gd name="connsiteY0" fmla="*/ 4007460 h 4072454"/>
              <a:gd name="connsiteX1" fmla="*/ 407172 w 6527558"/>
              <a:gd name="connsiteY1" fmla="*/ 4072454 h 4072454"/>
              <a:gd name="connsiteX2" fmla="*/ 460064 w 6527558"/>
              <a:gd name="connsiteY2" fmla="*/ 187330 h 4072454"/>
              <a:gd name="connsiteX3" fmla="*/ 6527556 w 6527558"/>
              <a:gd name="connsiteY3" fmla="*/ 4019652 h 4072454"/>
              <a:gd name="connsiteX4" fmla="*/ 3109852 w 6527558"/>
              <a:gd name="connsiteY4" fmla="*/ 4007460 h 4072454"/>
              <a:gd name="connsiteX0" fmla="*/ 3109852 w 6612902"/>
              <a:gd name="connsiteY0" fmla="*/ 4009095 h 4074089"/>
              <a:gd name="connsiteX1" fmla="*/ 407172 w 6612902"/>
              <a:gd name="connsiteY1" fmla="*/ 4074089 h 4074089"/>
              <a:gd name="connsiteX2" fmla="*/ 460064 w 6612902"/>
              <a:gd name="connsiteY2" fmla="*/ 188965 h 4074089"/>
              <a:gd name="connsiteX3" fmla="*/ 6612900 w 6612902"/>
              <a:gd name="connsiteY3" fmla="*/ 3996903 h 4074089"/>
              <a:gd name="connsiteX4" fmla="*/ 3109852 w 6612902"/>
              <a:gd name="connsiteY4" fmla="*/ 4009095 h 4074089"/>
              <a:gd name="connsiteX0" fmla="*/ 2715566 w 6218616"/>
              <a:gd name="connsiteY0" fmla="*/ 4009095 h 4074089"/>
              <a:gd name="connsiteX1" fmla="*/ 12886 w 6218616"/>
              <a:gd name="connsiteY1" fmla="*/ 4074089 h 4074089"/>
              <a:gd name="connsiteX2" fmla="*/ 65778 w 6218616"/>
              <a:gd name="connsiteY2" fmla="*/ 188965 h 4074089"/>
              <a:gd name="connsiteX3" fmla="*/ 6218614 w 6218616"/>
              <a:gd name="connsiteY3" fmla="*/ 3996903 h 4074089"/>
              <a:gd name="connsiteX4" fmla="*/ 2715566 w 6218616"/>
              <a:gd name="connsiteY4" fmla="*/ 4009095 h 4074089"/>
              <a:gd name="connsiteX0" fmla="*/ 2765171 w 6268221"/>
              <a:gd name="connsiteY0" fmla="*/ 4009095 h 4074089"/>
              <a:gd name="connsiteX1" fmla="*/ 62491 w 6268221"/>
              <a:gd name="connsiteY1" fmla="*/ 4074089 h 4074089"/>
              <a:gd name="connsiteX2" fmla="*/ 115383 w 6268221"/>
              <a:gd name="connsiteY2" fmla="*/ 188965 h 4074089"/>
              <a:gd name="connsiteX3" fmla="*/ 6268219 w 6268221"/>
              <a:gd name="connsiteY3" fmla="*/ 3996903 h 4074089"/>
              <a:gd name="connsiteX4" fmla="*/ 2765171 w 6268221"/>
              <a:gd name="connsiteY4" fmla="*/ 4009095 h 4074089"/>
              <a:gd name="connsiteX0" fmla="*/ 2770431 w 6273481"/>
              <a:gd name="connsiteY0" fmla="*/ 4009095 h 4074089"/>
              <a:gd name="connsiteX1" fmla="*/ 67751 w 6273481"/>
              <a:gd name="connsiteY1" fmla="*/ 4074089 h 4074089"/>
              <a:gd name="connsiteX2" fmla="*/ 120643 w 6273481"/>
              <a:gd name="connsiteY2" fmla="*/ 188965 h 4074089"/>
              <a:gd name="connsiteX3" fmla="*/ 6273479 w 6273481"/>
              <a:gd name="connsiteY3" fmla="*/ 3996903 h 4074089"/>
              <a:gd name="connsiteX4" fmla="*/ 2770431 w 6273481"/>
              <a:gd name="connsiteY4" fmla="*/ 4009095 h 4074089"/>
              <a:gd name="connsiteX0" fmla="*/ 2770431 w 6273481"/>
              <a:gd name="connsiteY0" fmla="*/ 3903029 h 3968023"/>
              <a:gd name="connsiteX1" fmla="*/ 67751 w 6273481"/>
              <a:gd name="connsiteY1" fmla="*/ 3968023 h 3968023"/>
              <a:gd name="connsiteX2" fmla="*/ 120643 w 6273481"/>
              <a:gd name="connsiteY2" fmla="*/ 82899 h 3968023"/>
              <a:gd name="connsiteX3" fmla="*/ 6273479 w 6273481"/>
              <a:gd name="connsiteY3" fmla="*/ 3890837 h 3968023"/>
              <a:gd name="connsiteX4" fmla="*/ 2770431 w 6273481"/>
              <a:gd name="connsiteY4" fmla="*/ 3903029 h 3968023"/>
              <a:gd name="connsiteX0" fmla="*/ 2778484 w 6281534"/>
              <a:gd name="connsiteY0" fmla="*/ 4032181 h 4097175"/>
              <a:gd name="connsiteX1" fmla="*/ 75804 w 6281534"/>
              <a:gd name="connsiteY1" fmla="*/ 4097175 h 4097175"/>
              <a:gd name="connsiteX2" fmla="*/ 116504 w 6281534"/>
              <a:gd name="connsiteY2" fmla="*/ 77939 h 4097175"/>
              <a:gd name="connsiteX3" fmla="*/ 6281532 w 6281534"/>
              <a:gd name="connsiteY3" fmla="*/ 4019989 h 4097175"/>
              <a:gd name="connsiteX4" fmla="*/ 2778484 w 6281534"/>
              <a:gd name="connsiteY4" fmla="*/ 4032181 h 4097175"/>
              <a:gd name="connsiteX0" fmla="*/ 2778484 w 6281534"/>
              <a:gd name="connsiteY0" fmla="*/ 3993856 h 4058850"/>
              <a:gd name="connsiteX1" fmla="*/ 75804 w 6281534"/>
              <a:gd name="connsiteY1" fmla="*/ 4058850 h 4058850"/>
              <a:gd name="connsiteX2" fmla="*/ 116504 w 6281534"/>
              <a:gd name="connsiteY2" fmla="*/ 39614 h 4058850"/>
              <a:gd name="connsiteX3" fmla="*/ 6281532 w 6281534"/>
              <a:gd name="connsiteY3" fmla="*/ 3981664 h 4058850"/>
              <a:gd name="connsiteX4" fmla="*/ 2778484 w 6281534"/>
              <a:gd name="connsiteY4" fmla="*/ 3993856 h 4058850"/>
              <a:gd name="connsiteX0" fmla="*/ 2778484 w 6281534"/>
              <a:gd name="connsiteY0" fmla="*/ 4059180 h 4124174"/>
              <a:gd name="connsiteX1" fmla="*/ 75804 w 6281534"/>
              <a:gd name="connsiteY1" fmla="*/ 4124174 h 4124174"/>
              <a:gd name="connsiteX2" fmla="*/ 116504 w 6281534"/>
              <a:gd name="connsiteY2" fmla="*/ 104938 h 4124174"/>
              <a:gd name="connsiteX3" fmla="*/ 6281532 w 6281534"/>
              <a:gd name="connsiteY3" fmla="*/ 4046988 h 4124174"/>
              <a:gd name="connsiteX4" fmla="*/ 2778484 w 6281534"/>
              <a:gd name="connsiteY4" fmla="*/ 4059180 h 4124174"/>
              <a:gd name="connsiteX0" fmla="*/ 2778484 w 6281534"/>
              <a:gd name="connsiteY0" fmla="*/ 4055690 h 4120684"/>
              <a:gd name="connsiteX1" fmla="*/ 75804 w 6281534"/>
              <a:gd name="connsiteY1" fmla="*/ 4120684 h 4120684"/>
              <a:gd name="connsiteX2" fmla="*/ 116504 w 6281534"/>
              <a:gd name="connsiteY2" fmla="*/ 101448 h 4120684"/>
              <a:gd name="connsiteX3" fmla="*/ 6281532 w 6281534"/>
              <a:gd name="connsiteY3" fmla="*/ 4043498 h 4120684"/>
              <a:gd name="connsiteX4" fmla="*/ 2778484 w 6281534"/>
              <a:gd name="connsiteY4" fmla="*/ 4055690 h 4120684"/>
              <a:gd name="connsiteX0" fmla="*/ 2778484 w 6500990"/>
              <a:gd name="connsiteY0" fmla="*/ 4055690 h 4120684"/>
              <a:gd name="connsiteX1" fmla="*/ 75804 w 6500990"/>
              <a:gd name="connsiteY1" fmla="*/ 4120684 h 4120684"/>
              <a:gd name="connsiteX2" fmla="*/ 116504 w 6500990"/>
              <a:gd name="connsiteY2" fmla="*/ 101448 h 4120684"/>
              <a:gd name="connsiteX3" fmla="*/ 6500988 w 6500990"/>
              <a:gd name="connsiteY3" fmla="*/ 4043498 h 4120684"/>
              <a:gd name="connsiteX4" fmla="*/ 2778484 w 6500990"/>
              <a:gd name="connsiteY4" fmla="*/ 4055690 h 4120684"/>
              <a:gd name="connsiteX0" fmla="*/ 2778484 w 6500990"/>
              <a:gd name="connsiteY0" fmla="*/ 4055690 h 4120684"/>
              <a:gd name="connsiteX1" fmla="*/ 75804 w 6500990"/>
              <a:gd name="connsiteY1" fmla="*/ 4120684 h 4120684"/>
              <a:gd name="connsiteX2" fmla="*/ 116504 w 6500990"/>
              <a:gd name="connsiteY2" fmla="*/ 101448 h 4120684"/>
              <a:gd name="connsiteX3" fmla="*/ 6500988 w 6500990"/>
              <a:gd name="connsiteY3" fmla="*/ 4043498 h 4120684"/>
              <a:gd name="connsiteX4" fmla="*/ 2778484 w 6500990"/>
              <a:gd name="connsiteY4" fmla="*/ 4055690 h 4120684"/>
              <a:gd name="connsiteX0" fmla="*/ 2778484 w 6500990"/>
              <a:gd name="connsiteY0" fmla="*/ 4055690 h 4120684"/>
              <a:gd name="connsiteX1" fmla="*/ 75804 w 6500990"/>
              <a:gd name="connsiteY1" fmla="*/ 4120684 h 4120684"/>
              <a:gd name="connsiteX2" fmla="*/ 116504 w 6500990"/>
              <a:gd name="connsiteY2" fmla="*/ 101448 h 4120684"/>
              <a:gd name="connsiteX3" fmla="*/ 6500988 w 6500990"/>
              <a:gd name="connsiteY3" fmla="*/ 4043498 h 4120684"/>
              <a:gd name="connsiteX4" fmla="*/ 2778484 w 6500990"/>
              <a:gd name="connsiteY4" fmla="*/ 4055690 h 4120684"/>
              <a:gd name="connsiteX0" fmla="*/ 2772105 w 6494611"/>
              <a:gd name="connsiteY0" fmla="*/ 4055690 h 4120684"/>
              <a:gd name="connsiteX1" fmla="*/ 69425 w 6494611"/>
              <a:gd name="connsiteY1" fmla="*/ 4120684 h 4120684"/>
              <a:gd name="connsiteX2" fmla="*/ 110125 w 6494611"/>
              <a:gd name="connsiteY2" fmla="*/ 101448 h 4120684"/>
              <a:gd name="connsiteX3" fmla="*/ 6494609 w 6494611"/>
              <a:gd name="connsiteY3" fmla="*/ 4043498 h 4120684"/>
              <a:gd name="connsiteX4" fmla="*/ 2772105 w 6494611"/>
              <a:gd name="connsiteY4" fmla="*/ 4055690 h 4120684"/>
              <a:gd name="connsiteX0" fmla="*/ 2702680 w 6425186"/>
              <a:gd name="connsiteY0" fmla="*/ 4055690 h 4120684"/>
              <a:gd name="connsiteX1" fmla="*/ 0 w 6425186"/>
              <a:gd name="connsiteY1" fmla="*/ 4120684 h 4120684"/>
              <a:gd name="connsiteX2" fmla="*/ 40700 w 6425186"/>
              <a:gd name="connsiteY2" fmla="*/ 101448 h 4120684"/>
              <a:gd name="connsiteX3" fmla="*/ 6425184 w 6425186"/>
              <a:gd name="connsiteY3" fmla="*/ 4043498 h 4120684"/>
              <a:gd name="connsiteX4" fmla="*/ 2702680 w 6425186"/>
              <a:gd name="connsiteY4" fmla="*/ 4055690 h 4120684"/>
              <a:gd name="connsiteX0" fmla="*/ 2702680 w 6425186"/>
              <a:gd name="connsiteY0" fmla="*/ 4137550 h 4202544"/>
              <a:gd name="connsiteX1" fmla="*/ 0 w 6425186"/>
              <a:gd name="connsiteY1" fmla="*/ 4202544 h 4202544"/>
              <a:gd name="connsiteX2" fmla="*/ 455228 w 6425186"/>
              <a:gd name="connsiteY2" fmla="*/ 97964 h 4202544"/>
              <a:gd name="connsiteX3" fmla="*/ 6425184 w 6425186"/>
              <a:gd name="connsiteY3" fmla="*/ 4125358 h 4202544"/>
              <a:gd name="connsiteX4" fmla="*/ 2702680 w 6425186"/>
              <a:gd name="connsiteY4" fmla="*/ 4137550 h 4202544"/>
              <a:gd name="connsiteX0" fmla="*/ 2275960 w 5998466"/>
              <a:gd name="connsiteY0" fmla="*/ 4137550 h 4146630"/>
              <a:gd name="connsiteX1" fmla="*/ 0 w 5998466"/>
              <a:gd name="connsiteY1" fmla="*/ 3934320 h 4146630"/>
              <a:gd name="connsiteX2" fmla="*/ 28508 w 5998466"/>
              <a:gd name="connsiteY2" fmla="*/ 97964 h 4146630"/>
              <a:gd name="connsiteX3" fmla="*/ 5998464 w 5998466"/>
              <a:gd name="connsiteY3" fmla="*/ 4125358 h 4146630"/>
              <a:gd name="connsiteX4" fmla="*/ 2275960 w 5998466"/>
              <a:gd name="connsiteY4" fmla="*/ 4137550 h 4146630"/>
              <a:gd name="connsiteX0" fmla="*/ 2970904 w 5998466"/>
              <a:gd name="connsiteY0" fmla="*/ 3918094 h 4125358"/>
              <a:gd name="connsiteX1" fmla="*/ 0 w 5998466"/>
              <a:gd name="connsiteY1" fmla="*/ 3934320 h 4125358"/>
              <a:gd name="connsiteX2" fmla="*/ 28508 w 5998466"/>
              <a:gd name="connsiteY2" fmla="*/ 97964 h 4125358"/>
              <a:gd name="connsiteX3" fmla="*/ 5998464 w 5998466"/>
              <a:gd name="connsiteY3" fmla="*/ 4125358 h 4125358"/>
              <a:gd name="connsiteX4" fmla="*/ 2970904 w 5998466"/>
              <a:gd name="connsiteY4" fmla="*/ 3918094 h 4125358"/>
              <a:gd name="connsiteX0" fmla="*/ 2970904 w 5961890"/>
              <a:gd name="connsiteY0" fmla="*/ 3926972 h 3943198"/>
              <a:gd name="connsiteX1" fmla="*/ 0 w 5961890"/>
              <a:gd name="connsiteY1" fmla="*/ 3943198 h 3943198"/>
              <a:gd name="connsiteX2" fmla="*/ 28508 w 5961890"/>
              <a:gd name="connsiteY2" fmla="*/ 106842 h 3943198"/>
              <a:gd name="connsiteX3" fmla="*/ 5961888 w 5961890"/>
              <a:gd name="connsiteY3" fmla="*/ 3926972 h 3943198"/>
              <a:gd name="connsiteX4" fmla="*/ 2970904 w 5961890"/>
              <a:gd name="connsiteY4" fmla="*/ 3926972 h 3943198"/>
              <a:gd name="connsiteX0" fmla="*/ 2970904 w 5961890"/>
              <a:gd name="connsiteY0" fmla="*/ 3939436 h 3955662"/>
              <a:gd name="connsiteX1" fmla="*/ 0 w 5961890"/>
              <a:gd name="connsiteY1" fmla="*/ 3955662 h 3955662"/>
              <a:gd name="connsiteX2" fmla="*/ 28508 w 5961890"/>
              <a:gd name="connsiteY2" fmla="*/ 119306 h 3955662"/>
              <a:gd name="connsiteX3" fmla="*/ 5961888 w 5961890"/>
              <a:gd name="connsiteY3" fmla="*/ 3939436 h 3955662"/>
              <a:gd name="connsiteX4" fmla="*/ 2970904 w 5961890"/>
              <a:gd name="connsiteY4" fmla="*/ 3939436 h 3955662"/>
              <a:gd name="connsiteX0" fmla="*/ 2970904 w 5961890"/>
              <a:gd name="connsiteY0" fmla="*/ 3829222 h 3845448"/>
              <a:gd name="connsiteX1" fmla="*/ 0 w 5961890"/>
              <a:gd name="connsiteY1" fmla="*/ 3845448 h 3845448"/>
              <a:gd name="connsiteX2" fmla="*/ 28508 w 5961890"/>
              <a:gd name="connsiteY2" fmla="*/ 9092 h 3845448"/>
              <a:gd name="connsiteX3" fmla="*/ 5961888 w 5961890"/>
              <a:gd name="connsiteY3" fmla="*/ 3829222 h 3845448"/>
              <a:gd name="connsiteX4" fmla="*/ 2970904 w 5961890"/>
              <a:gd name="connsiteY4" fmla="*/ 3829222 h 3845448"/>
              <a:gd name="connsiteX0" fmla="*/ 2970904 w 5961890"/>
              <a:gd name="connsiteY0" fmla="*/ 3865513 h 3881739"/>
              <a:gd name="connsiteX1" fmla="*/ 0 w 5961890"/>
              <a:gd name="connsiteY1" fmla="*/ 3881739 h 3881739"/>
              <a:gd name="connsiteX2" fmla="*/ 28508 w 5961890"/>
              <a:gd name="connsiteY2" fmla="*/ 8807 h 3881739"/>
              <a:gd name="connsiteX3" fmla="*/ 5961888 w 5961890"/>
              <a:gd name="connsiteY3" fmla="*/ 3865513 h 3881739"/>
              <a:gd name="connsiteX4" fmla="*/ 2970904 w 5961890"/>
              <a:gd name="connsiteY4" fmla="*/ 3865513 h 3881739"/>
              <a:gd name="connsiteX0" fmla="*/ 2970904 w 5900930"/>
              <a:gd name="connsiteY0" fmla="*/ 3865797 h 3882023"/>
              <a:gd name="connsiteX1" fmla="*/ 0 w 5900930"/>
              <a:gd name="connsiteY1" fmla="*/ 3882023 h 3882023"/>
              <a:gd name="connsiteX2" fmla="*/ 28508 w 5900930"/>
              <a:gd name="connsiteY2" fmla="*/ 9091 h 3882023"/>
              <a:gd name="connsiteX3" fmla="*/ 5900928 w 5900930"/>
              <a:gd name="connsiteY3" fmla="*/ 3829221 h 3882023"/>
              <a:gd name="connsiteX4" fmla="*/ 2970904 w 5900930"/>
              <a:gd name="connsiteY4" fmla="*/ 3865797 h 3882023"/>
              <a:gd name="connsiteX0" fmla="*/ 2970904 w 5900929"/>
              <a:gd name="connsiteY0" fmla="*/ 3865797 h 3882023"/>
              <a:gd name="connsiteX1" fmla="*/ 0 w 5900929"/>
              <a:gd name="connsiteY1" fmla="*/ 3882023 h 3882023"/>
              <a:gd name="connsiteX2" fmla="*/ 28508 w 5900929"/>
              <a:gd name="connsiteY2" fmla="*/ 9091 h 3882023"/>
              <a:gd name="connsiteX3" fmla="*/ 5900928 w 5900929"/>
              <a:gd name="connsiteY3" fmla="*/ 3829221 h 3882023"/>
              <a:gd name="connsiteX4" fmla="*/ 2970904 w 5900929"/>
              <a:gd name="connsiteY4" fmla="*/ 3865797 h 3882023"/>
              <a:gd name="connsiteX0" fmla="*/ 2970904 w 5900929"/>
              <a:gd name="connsiteY0" fmla="*/ 3865797 h 3882023"/>
              <a:gd name="connsiteX1" fmla="*/ 0 w 5900929"/>
              <a:gd name="connsiteY1" fmla="*/ 3882023 h 3882023"/>
              <a:gd name="connsiteX2" fmla="*/ 28508 w 5900929"/>
              <a:gd name="connsiteY2" fmla="*/ 9091 h 3882023"/>
              <a:gd name="connsiteX3" fmla="*/ 5900928 w 5900929"/>
              <a:gd name="connsiteY3" fmla="*/ 3829221 h 3882023"/>
              <a:gd name="connsiteX4" fmla="*/ 2970904 w 5900929"/>
              <a:gd name="connsiteY4" fmla="*/ 3865797 h 3882023"/>
              <a:gd name="connsiteX0" fmla="*/ 2922136 w 5900929"/>
              <a:gd name="connsiteY0" fmla="*/ 3829221 h 3882023"/>
              <a:gd name="connsiteX1" fmla="*/ 0 w 5900929"/>
              <a:gd name="connsiteY1" fmla="*/ 3882023 h 3882023"/>
              <a:gd name="connsiteX2" fmla="*/ 28508 w 5900929"/>
              <a:gd name="connsiteY2" fmla="*/ 9091 h 3882023"/>
              <a:gd name="connsiteX3" fmla="*/ 5900928 w 5900929"/>
              <a:gd name="connsiteY3" fmla="*/ 3829221 h 3882023"/>
              <a:gd name="connsiteX4" fmla="*/ 2922136 w 5900929"/>
              <a:gd name="connsiteY4" fmla="*/ 3829221 h 3882023"/>
              <a:gd name="connsiteX0" fmla="*/ 2922136 w 5900929"/>
              <a:gd name="connsiteY0" fmla="*/ 3829221 h 3882023"/>
              <a:gd name="connsiteX1" fmla="*/ 0 w 5900929"/>
              <a:gd name="connsiteY1" fmla="*/ 3882023 h 3882023"/>
              <a:gd name="connsiteX2" fmla="*/ 28508 w 5900929"/>
              <a:gd name="connsiteY2" fmla="*/ 9091 h 3882023"/>
              <a:gd name="connsiteX3" fmla="*/ 5900928 w 5900929"/>
              <a:gd name="connsiteY3" fmla="*/ 3829221 h 3882023"/>
              <a:gd name="connsiteX4" fmla="*/ 2922136 w 5900929"/>
              <a:gd name="connsiteY4" fmla="*/ 3829221 h 3882023"/>
              <a:gd name="connsiteX0" fmla="*/ 2893628 w 5872421"/>
              <a:gd name="connsiteY0" fmla="*/ 3829221 h 3832830"/>
              <a:gd name="connsiteX1" fmla="*/ 33486 w 5872421"/>
              <a:gd name="connsiteY1" fmla="*/ 3184599 h 3832830"/>
              <a:gd name="connsiteX2" fmla="*/ 0 w 5872421"/>
              <a:gd name="connsiteY2" fmla="*/ 9091 h 3832830"/>
              <a:gd name="connsiteX3" fmla="*/ 5872420 w 5872421"/>
              <a:gd name="connsiteY3" fmla="*/ 3829221 h 3832830"/>
              <a:gd name="connsiteX4" fmla="*/ 2893628 w 5872421"/>
              <a:gd name="connsiteY4" fmla="*/ 3829221 h 3832830"/>
              <a:gd name="connsiteX0" fmla="*/ 2860142 w 5838935"/>
              <a:gd name="connsiteY0" fmla="*/ 3829221 h 3832830"/>
              <a:gd name="connsiteX1" fmla="*/ 0 w 5838935"/>
              <a:gd name="connsiteY1" fmla="*/ 3184599 h 3832830"/>
              <a:gd name="connsiteX2" fmla="*/ 13009 w 5838935"/>
              <a:gd name="connsiteY2" fmla="*/ 9091 h 3832830"/>
              <a:gd name="connsiteX3" fmla="*/ 5838934 w 5838935"/>
              <a:gd name="connsiteY3" fmla="*/ 3829221 h 3832830"/>
              <a:gd name="connsiteX4" fmla="*/ 2860142 w 5838935"/>
              <a:gd name="connsiteY4" fmla="*/ 3829221 h 3832830"/>
              <a:gd name="connsiteX0" fmla="*/ 2877613 w 5856406"/>
              <a:gd name="connsiteY0" fmla="*/ 3829221 h 3832830"/>
              <a:gd name="connsiteX1" fmla="*/ 17471 w 5856406"/>
              <a:gd name="connsiteY1" fmla="*/ 3184599 h 3832830"/>
              <a:gd name="connsiteX2" fmla="*/ 0 w 5856406"/>
              <a:gd name="connsiteY2" fmla="*/ 9091 h 3832830"/>
              <a:gd name="connsiteX3" fmla="*/ 5856405 w 5856406"/>
              <a:gd name="connsiteY3" fmla="*/ 3829221 h 3832830"/>
              <a:gd name="connsiteX4" fmla="*/ 2877613 w 5856406"/>
              <a:gd name="connsiteY4" fmla="*/ 3829221 h 3832830"/>
              <a:gd name="connsiteX0" fmla="*/ 2921102 w 5899895"/>
              <a:gd name="connsiteY0" fmla="*/ 3829221 h 3832830"/>
              <a:gd name="connsiteX1" fmla="*/ 0 w 5899895"/>
              <a:gd name="connsiteY1" fmla="*/ 3438599 h 3832830"/>
              <a:gd name="connsiteX2" fmla="*/ 43489 w 5899895"/>
              <a:gd name="connsiteY2" fmla="*/ 9091 h 3832830"/>
              <a:gd name="connsiteX3" fmla="*/ 5899894 w 5899895"/>
              <a:gd name="connsiteY3" fmla="*/ 3829221 h 3832830"/>
              <a:gd name="connsiteX4" fmla="*/ 2921102 w 5899895"/>
              <a:gd name="connsiteY4" fmla="*/ 3829221 h 3832830"/>
              <a:gd name="connsiteX0" fmla="*/ 2923285 w 5902078"/>
              <a:gd name="connsiteY0" fmla="*/ 3829221 h 3832830"/>
              <a:gd name="connsiteX1" fmla="*/ 2183 w 5902078"/>
              <a:gd name="connsiteY1" fmla="*/ 3438599 h 3832830"/>
              <a:gd name="connsiteX2" fmla="*/ 45672 w 5902078"/>
              <a:gd name="connsiteY2" fmla="*/ 9091 h 3832830"/>
              <a:gd name="connsiteX3" fmla="*/ 5902077 w 5902078"/>
              <a:gd name="connsiteY3" fmla="*/ 3829221 h 3832830"/>
              <a:gd name="connsiteX4" fmla="*/ 2923285 w 5902078"/>
              <a:gd name="connsiteY4" fmla="*/ 3829221 h 3832830"/>
              <a:gd name="connsiteX0" fmla="*/ 2877613 w 5856406"/>
              <a:gd name="connsiteY0" fmla="*/ 3829221 h 3832830"/>
              <a:gd name="connsiteX1" fmla="*/ 7311 w 5856406"/>
              <a:gd name="connsiteY1" fmla="*/ 3641799 h 3832830"/>
              <a:gd name="connsiteX2" fmla="*/ 0 w 5856406"/>
              <a:gd name="connsiteY2" fmla="*/ 9091 h 3832830"/>
              <a:gd name="connsiteX3" fmla="*/ 5856405 w 5856406"/>
              <a:gd name="connsiteY3" fmla="*/ 3829221 h 3832830"/>
              <a:gd name="connsiteX4" fmla="*/ 2877613 w 5856406"/>
              <a:gd name="connsiteY4" fmla="*/ 3829221 h 3832830"/>
              <a:gd name="connsiteX0" fmla="*/ 2877613 w 5856406"/>
              <a:gd name="connsiteY0" fmla="*/ 3829221 h 3832830"/>
              <a:gd name="connsiteX1" fmla="*/ 7311 w 5856406"/>
              <a:gd name="connsiteY1" fmla="*/ 3641799 h 3832830"/>
              <a:gd name="connsiteX2" fmla="*/ 0 w 5856406"/>
              <a:gd name="connsiteY2" fmla="*/ 9091 h 3832830"/>
              <a:gd name="connsiteX3" fmla="*/ 5856405 w 5856406"/>
              <a:gd name="connsiteY3" fmla="*/ 3829221 h 3832830"/>
              <a:gd name="connsiteX4" fmla="*/ 2877613 w 5856406"/>
              <a:gd name="connsiteY4" fmla="*/ 3829221 h 3832830"/>
              <a:gd name="connsiteX0" fmla="*/ 2877613 w 5856406"/>
              <a:gd name="connsiteY0" fmla="*/ 3829221 h 3832830"/>
              <a:gd name="connsiteX1" fmla="*/ 7311 w 5856406"/>
              <a:gd name="connsiteY1" fmla="*/ 3641799 h 3832830"/>
              <a:gd name="connsiteX2" fmla="*/ 0 w 5856406"/>
              <a:gd name="connsiteY2" fmla="*/ 9091 h 3832830"/>
              <a:gd name="connsiteX3" fmla="*/ 5856405 w 5856406"/>
              <a:gd name="connsiteY3" fmla="*/ 3829221 h 3832830"/>
              <a:gd name="connsiteX4" fmla="*/ 2877613 w 5856406"/>
              <a:gd name="connsiteY4" fmla="*/ 3829221 h 3832830"/>
              <a:gd name="connsiteX0" fmla="*/ 2877613 w 5856406"/>
              <a:gd name="connsiteY0" fmla="*/ 3831645 h 3835254"/>
              <a:gd name="connsiteX1" fmla="*/ 7311 w 5856406"/>
              <a:gd name="connsiteY1" fmla="*/ 3166703 h 3835254"/>
              <a:gd name="connsiteX2" fmla="*/ 0 w 5856406"/>
              <a:gd name="connsiteY2" fmla="*/ 11515 h 3835254"/>
              <a:gd name="connsiteX3" fmla="*/ 5856405 w 5856406"/>
              <a:gd name="connsiteY3" fmla="*/ 3831645 h 3835254"/>
              <a:gd name="connsiteX4" fmla="*/ 2877613 w 5856406"/>
              <a:gd name="connsiteY4" fmla="*/ 3831645 h 3835254"/>
              <a:gd name="connsiteX0" fmla="*/ 2877613 w 5856406"/>
              <a:gd name="connsiteY0" fmla="*/ 3831645 h 3835254"/>
              <a:gd name="connsiteX1" fmla="*/ 7311 w 5856406"/>
              <a:gd name="connsiteY1" fmla="*/ 3166703 h 3835254"/>
              <a:gd name="connsiteX2" fmla="*/ 0 w 5856406"/>
              <a:gd name="connsiteY2" fmla="*/ 11515 h 3835254"/>
              <a:gd name="connsiteX3" fmla="*/ 5856405 w 5856406"/>
              <a:gd name="connsiteY3" fmla="*/ 3831645 h 3835254"/>
              <a:gd name="connsiteX4" fmla="*/ 2877613 w 5856406"/>
              <a:gd name="connsiteY4" fmla="*/ 3831645 h 3835254"/>
              <a:gd name="connsiteX0" fmla="*/ 5856405 w 5856405"/>
              <a:gd name="connsiteY0" fmla="*/ 3831645 h 4041255"/>
              <a:gd name="connsiteX1" fmla="*/ 7311 w 5856405"/>
              <a:gd name="connsiteY1" fmla="*/ 3166703 h 4041255"/>
              <a:gd name="connsiteX2" fmla="*/ 0 w 5856405"/>
              <a:gd name="connsiteY2" fmla="*/ 11515 h 4041255"/>
              <a:gd name="connsiteX3" fmla="*/ 5856405 w 5856405"/>
              <a:gd name="connsiteY3" fmla="*/ 3831645 h 4041255"/>
              <a:gd name="connsiteX0" fmla="*/ 5663365 w 5663365"/>
              <a:gd name="connsiteY0" fmla="*/ 3160177 h 3605647"/>
              <a:gd name="connsiteX1" fmla="*/ 7311 w 5663365"/>
              <a:gd name="connsiteY1" fmla="*/ 3175955 h 3605647"/>
              <a:gd name="connsiteX2" fmla="*/ 0 w 5663365"/>
              <a:gd name="connsiteY2" fmla="*/ 20767 h 3605647"/>
              <a:gd name="connsiteX3" fmla="*/ 5663365 w 5663365"/>
              <a:gd name="connsiteY3" fmla="*/ 3160177 h 3605647"/>
              <a:gd name="connsiteX0" fmla="*/ 5663365 w 5663365"/>
              <a:gd name="connsiteY0" fmla="*/ 3159521 h 3604991"/>
              <a:gd name="connsiteX1" fmla="*/ 7311 w 5663365"/>
              <a:gd name="connsiteY1" fmla="*/ 3175299 h 3604991"/>
              <a:gd name="connsiteX2" fmla="*/ 0 w 5663365"/>
              <a:gd name="connsiteY2" fmla="*/ 20111 h 3604991"/>
              <a:gd name="connsiteX3" fmla="*/ 5663365 w 5663365"/>
              <a:gd name="connsiteY3" fmla="*/ 3159521 h 3604991"/>
              <a:gd name="connsiteX0" fmla="*/ 5663365 w 5663365"/>
              <a:gd name="connsiteY0" fmla="*/ 3159521 h 3451523"/>
              <a:gd name="connsiteX1" fmla="*/ 7311 w 5663365"/>
              <a:gd name="connsiteY1" fmla="*/ 3175299 h 3451523"/>
              <a:gd name="connsiteX2" fmla="*/ 0 w 5663365"/>
              <a:gd name="connsiteY2" fmla="*/ 20111 h 3451523"/>
              <a:gd name="connsiteX3" fmla="*/ 5663365 w 5663365"/>
              <a:gd name="connsiteY3" fmla="*/ 3159521 h 3451523"/>
              <a:gd name="connsiteX0" fmla="*/ 5663365 w 5663395"/>
              <a:gd name="connsiteY0" fmla="*/ 3159521 h 3176172"/>
              <a:gd name="connsiteX1" fmla="*/ 7311 w 5663395"/>
              <a:gd name="connsiteY1" fmla="*/ 3175299 h 3176172"/>
              <a:gd name="connsiteX2" fmla="*/ 0 w 5663395"/>
              <a:gd name="connsiteY2" fmla="*/ 20111 h 3176172"/>
              <a:gd name="connsiteX3" fmla="*/ 5663365 w 5663395"/>
              <a:gd name="connsiteY3" fmla="*/ 3159521 h 3176172"/>
              <a:gd name="connsiteX0" fmla="*/ 5683685 w 5683707"/>
              <a:gd name="connsiteY0" fmla="*/ 3278005 h 3278005"/>
              <a:gd name="connsiteX1" fmla="*/ 7311 w 5683707"/>
              <a:gd name="connsiteY1" fmla="*/ 3171863 h 3278005"/>
              <a:gd name="connsiteX2" fmla="*/ 0 w 5683707"/>
              <a:gd name="connsiteY2" fmla="*/ 16675 h 3278005"/>
              <a:gd name="connsiteX3" fmla="*/ 5683685 w 5683707"/>
              <a:gd name="connsiteY3" fmla="*/ 3278005 h 3278005"/>
              <a:gd name="connsiteX0" fmla="*/ 5653205 w 5653241"/>
              <a:gd name="connsiteY0" fmla="*/ 3179190 h 3179190"/>
              <a:gd name="connsiteX1" fmla="*/ 7311 w 5653241"/>
              <a:gd name="connsiteY1" fmla="*/ 3174648 h 3179190"/>
              <a:gd name="connsiteX2" fmla="*/ 0 w 5653241"/>
              <a:gd name="connsiteY2" fmla="*/ 19460 h 3179190"/>
              <a:gd name="connsiteX3" fmla="*/ 5653205 w 5653241"/>
              <a:gd name="connsiteY3" fmla="*/ 3179190 h 3179190"/>
              <a:gd name="connsiteX0" fmla="*/ 5876725 w 5876729"/>
              <a:gd name="connsiteY0" fmla="*/ 3179190 h 3179190"/>
              <a:gd name="connsiteX1" fmla="*/ 7311 w 5876729"/>
              <a:gd name="connsiteY1" fmla="*/ 3174648 h 3179190"/>
              <a:gd name="connsiteX2" fmla="*/ 0 w 5876729"/>
              <a:gd name="connsiteY2" fmla="*/ 19460 h 3179190"/>
              <a:gd name="connsiteX3" fmla="*/ 5876725 w 5876729"/>
              <a:gd name="connsiteY3" fmla="*/ 3179190 h 3179190"/>
              <a:gd name="connsiteX0" fmla="*/ 5450005 w 5451189"/>
              <a:gd name="connsiteY0" fmla="*/ 3437322 h 3437322"/>
              <a:gd name="connsiteX1" fmla="*/ 7311 w 5451189"/>
              <a:gd name="connsiteY1" fmla="*/ 3168620 h 3437322"/>
              <a:gd name="connsiteX2" fmla="*/ 0 w 5451189"/>
              <a:gd name="connsiteY2" fmla="*/ 13432 h 3437322"/>
              <a:gd name="connsiteX3" fmla="*/ 5450005 w 5451189"/>
              <a:gd name="connsiteY3" fmla="*/ 3437322 h 3437322"/>
              <a:gd name="connsiteX0" fmla="*/ 5450005 w 5450006"/>
              <a:gd name="connsiteY0" fmla="*/ 3437322 h 3437322"/>
              <a:gd name="connsiteX1" fmla="*/ 7311 w 5450006"/>
              <a:gd name="connsiteY1" fmla="*/ 3168620 h 3437322"/>
              <a:gd name="connsiteX2" fmla="*/ 0 w 5450006"/>
              <a:gd name="connsiteY2" fmla="*/ 13432 h 3437322"/>
              <a:gd name="connsiteX3" fmla="*/ 5450005 w 5450006"/>
              <a:gd name="connsiteY3" fmla="*/ 3437322 h 3437322"/>
              <a:gd name="connsiteX0" fmla="*/ 5399205 w 5399206"/>
              <a:gd name="connsiteY0" fmla="*/ 3179190 h 3179190"/>
              <a:gd name="connsiteX1" fmla="*/ 7311 w 5399206"/>
              <a:gd name="connsiteY1" fmla="*/ 3174648 h 3179190"/>
              <a:gd name="connsiteX2" fmla="*/ 0 w 5399206"/>
              <a:gd name="connsiteY2" fmla="*/ 19460 h 3179190"/>
              <a:gd name="connsiteX3" fmla="*/ 5399205 w 5399206"/>
              <a:gd name="connsiteY3" fmla="*/ 3179190 h 3179190"/>
              <a:gd name="connsiteX0" fmla="*/ 5399205 w 5399206"/>
              <a:gd name="connsiteY0" fmla="*/ 3179190 h 3180755"/>
              <a:gd name="connsiteX1" fmla="*/ 7311 w 5399206"/>
              <a:gd name="connsiteY1" fmla="*/ 3174648 h 3180755"/>
              <a:gd name="connsiteX2" fmla="*/ 0 w 5399206"/>
              <a:gd name="connsiteY2" fmla="*/ 19460 h 3180755"/>
              <a:gd name="connsiteX3" fmla="*/ 5399205 w 5399206"/>
              <a:gd name="connsiteY3" fmla="*/ 3179190 h 3180755"/>
              <a:gd name="connsiteX0" fmla="*/ 5399205 w 5399206"/>
              <a:gd name="connsiteY0" fmla="*/ 3179190 h 3179190"/>
              <a:gd name="connsiteX1" fmla="*/ 7311 w 5399206"/>
              <a:gd name="connsiteY1" fmla="*/ 3174648 h 3179190"/>
              <a:gd name="connsiteX2" fmla="*/ 0 w 5399206"/>
              <a:gd name="connsiteY2" fmla="*/ 19460 h 3179190"/>
              <a:gd name="connsiteX3" fmla="*/ 5399205 w 5399206"/>
              <a:gd name="connsiteY3" fmla="*/ 3179190 h 3179190"/>
              <a:gd name="connsiteX0" fmla="*/ 5399205 w 5399206"/>
              <a:gd name="connsiteY0" fmla="*/ 3179190 h 3180755"/>
              <a:gd name="connsiteX1" fmla="*/ 7311 w 5399206"/>
              <a:gd name="connsiteY1" fmla="*/ 3174648 h 3180755"/>
              <a:gd name="connsiteX2" fmla="*/ 0 w 5399206"/>
              <a:gd name="connsiteY2" fmla="*/ 19460 h 3180755"/>
              <a:gd name="connsiteX3" fmla="*/ 5399205 w 5399206"/>
              <a:gd name="connsiteY3" fmla="*/ 3179190 h 3180755"/>
              <a:gd name="connsiteX0" fmla="*/ 5399205 w 5399205"/>
              <a:gd name="connsiteY0" fmla="*/ 3179190 h 3179190"/>
              <a:gd name="connsiteX1" fmla="*/ 7311 w 5399205"/>
              <a:gd name="connsiteY1" fmla="*/ 3174648 h 3179190"/>
              <a:gd name="connsiteX2" fmla="*/ 0 w 5399205"/>
              <a:gd name="connsiteY2" fmla="*/ 19460 h 3179190"/>
              <a:gd name="connsiteX3" fmla="*/ 5399205 w 5399205"/>
              <a:gd name="connsiteY3" fmla="*/ 3179190 h 3179190"/>
              <a:gd name="connsiteX0" fmla="*/ 5399205 w 5399205"/>
              <a:gd name="connsiteY0" fmla="*/ 3171246 h 3171246"/>
              <a:gd name="connsiteX1" fmla="*/ 7311 w 5399205"/>
              <a:gd name="connsiteY1" fmla="*/ 3166704 h 3171246"/>
              <a:gd name="connsiteX2" fmla="*/ 0 w 5399205"/>
              <a:gd name="connsiteY2" fmla="*/ 11516 h 3171246"/>
              <a:gd name="connsiteX3" fmla="*/ 5399205 w 5399205"/>
              <a:gd name="connsiteY3" fmla="*/ 3171246 h 3171246"/>
              <a:gd name="connsiteX0" fmla="*/ 5399205 w 5399205"/>
              <a:gd name="connsiteY0" fmla="*/ 3171246 h 3171246"/>
              <a:gd name="connsiteX1" fmla="*/ 7311 w 5399205"/>
              <a:gd name="connsiteY1" fmla="*/ 3166704 h 3171246"/>
              <a:gd name="connsiteX2" fmla="*/ 0 w 5399205"/>
              <a:gd name="connsiteY2" fmla="*/ 11516 h 3171246"/>
              <a:gd name="connsiteX3" fmla="*/ 5399205 w 5399205"/>
              <a:gd name="connsiteY3" fmla="*/ 3171246 h 3171246"/>
              <a:gd name="connsiteX0" fmla="*/ 5399205 w 5399205"/>
              <a:gd name="connsiteY0" fmla="*/ 3171246 h 3171246"/>
              <a:gd name="connsiteX1" fmla="*/ 7311 w 5399205"/>
              <a:gd name="connsiteY1" fmla="*/ 3166704 h 3171246"/>
              <a:gd name="connsiteX2" fmla="*/ 0 w 5399205"/>
              <a:gd name="connsiteY2" fmla="*/ 11516 h 3171246"/>
              <a:gd name="connsiteX3" fmla="*/ 5399205 w 5399205"/>
              <a:gd name="connsiteY3" fmla="*/ 3171246 h 3171246"/>
            </a:gdLst>
            <a:ahLst/>
            <a:cxnLst>
              <a:cxn ang="0">
                <a:pos x="connsiteX0" y="connsiteY0"/>
              </a:cxn>
              <a:cxn ang="0">
                <a:pos x="connsiteX1" y="connsiteY1"/>
              </a:cxn>
              <a:cxn ang="0">
                <a:pos x="connsiteX2" y="connsiteY2"/>
              </a:cxn>
              <a:cxn ang="0">
                <a:pos x="connsiteX3" y="connsiteY3"/>
              </a:cxn>
            </a:cxnLst>
            <a:rect l="l" t="t" r="r" b="b"/>
            <a:pathLst>
              <a:path w="5399205" h="3171246">
                <a:moveTo>
                  <a:pt x="5399205" y="3171246"/>
                </a:moveTo>
                <a:cubicBezTo>
                  <a:pt x="5400424" y="3158631"/>
                  <a:pt x="1907939" y="3173472"/>
                  <a:pt x="7311" y="3166704"/>
                </a:cubicBezTo>
                <a:cubicBezTo>
                  <a:pt x="4592" y="-487504"/>
                  <a:pt x="12192" y="40636"/>
                  <a:pt x="0" y="11516"/>
                </a:cubicBezTo>
                <a:cubicBezTo>
                  <a:pt x="2940304" y="8812"/>
                  <a:pt x="4177973" y="775217"/>
                  <a:pt x="5399205" y="3171246"/>
                </a:cubicBezTo>
                <a:close/>
              </a:path>
            </a:pathLst>
          </a:custGeom>
          <a:noFill/>
          <a:effectLst>
            <a:outerShdw dist="50800" dir="21540000" sx="102000" sy="102000" algn="ctr" rotWithShape="0">
              <a:schemeClr val="bg1"/>
            </a:outerShdw>
          </a:effectLst>
        </p:spPr>
        <p:txBody>
          <a:bodyPr/>
          <a:lstStyle>
            <a:lvl1pPr marL="0" indent="0">
              <a:buNone/>
              <a:defRPr>
                <a:solidFill>
                  <a:srgbClr val="FF0000"/>
                </a:solidFill>
              </a:defRPr>
            </a:lvl1pPr>
          </a:lstStyle>
          <a:p>
            <a:r>
              <a:rPr lang="en-US"/>
              <a:t>Click icon to add picture</a:t>
            </a:r>
            <a:endParaRPr lang="en-US" dirty="0"/>
          </a:p>
        </p:txBody>
      </p:sp>
    </p:spTree>
    <p:extLst>
      <p:ext uri="{BB962C8B-B14F-4D97-AF65-F5344CB8AC3E}">
        <p14:creationId xmlns:p14="http://schemas.microsoft.com/office/powerpoint/2010/main" val="779324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6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326EB-8CEA-47A9-B911-A97DDF17BCED}"/>
              </a:ext>
            </a:extLst>
          </p:cNvPr>
          <p:cNvSpPr>
            <a:spLocks noGrp="1"/>
          </p:cNvSpPr>
          <p:nvPr>
            <p:ph type="title" hasCustomPrompt="1"/>
          </p:nvPr>
        </p:nvSpPr>
        <p:spPr>
          <a:xfrm>
            <a:off x="6132575" y="4835668"/>
            <a:ext cx="5446059" cy="889001"/>
          </a:xfrm>
          <a:prstGeom prst="rect">
            <a:avLst/>
          </a:prstGeom>
          <a:noFill/>
        </p:spPr>
        <p:txBody>
          <a:bodyPr anchor="b">
            <a:noAutofit/>
          </a:bodyPr>
          <a:lstStyle>
            <a:lvl1pPr algn="r">
              <a:defRPr sz="3600" cap="none" baseline="0">
                <a:solidFill>
                  <a:schemeClr val="tx2"/>
                </a:solidFill>
                <a:latin typeface="Calibri" panose="020F0502020204030204" pitchFamily="34" charset="0"/>
              </a:defRPr>
            </a:lvl1pPr>
          </a:lstStyle>
          <a:p>
            <a:r>
              <a:rPr lang="en-US" dirty="0"/>
              <a:t>Section Divider: Insert Section Title</a:t>
            </a:r>
          </a:p>
        </p:txBody>
      </p:sp>
      <p:sp>
        <p:nvSpPr>
          <p:cNvPr id="3" name="Text Placeholder 2">
            <a:extLst>
              <a:ext uri="{FF2B5EF4-FFF2-40B4-BE49-F238E27FC236}">
                <a16:creationId xmlns:a16="http://schemas.microsoft.com/office/drawing/2014/main" id="{CBCABDED-3464-4790-AC55-DF409132FAFF}"/>
              </a:ext>
            </a:extLst>
          </p:cNvPr>
          <p:cNvSpPr>
            <a:spLocks noGrp="1"/>
          </p:cNvSpPr>
          <p:nvPr>
            <p:ph type="body" idx="1" hasCustomPrompt="1"/>
          </p:nvPr>
        </p:nvSpPr>
        <p:spPr>
          <a:xfrm>
            <a:off x="6132576" y="5789217"/>
            <a:ext cx="5446058" cy="649714"/>
          </a:xfrm>
          <a:noFill/>
        </p:spPr>
        <p:txBody>
          <a:bodyPr>
            <a:normAutofit/>
          </a:bodyPr>
          <a:lstStyle>
            <a:lvl1pPr marL="0" indent="0" algn="r">
              <a:buNone/>
              <a:defRPr sz="3000" baseline="0">
                <a:solidFill>
                  <a:srgbClr val="3D3D3D"/>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Insert Section Subtitle</a:t>
            </a:r>
          </a:p>
        </p:txBody>
      </p:sp>
      <p:sp>
        <p:nvSpPr>
          <p:cNvPr id="5" name="Picture Placeholder 7">
            <a:extLst>
              <a:ext uri="{FF2B5EF4-FFF2-40B4-BE49-F238E27FC236}">
                <a16:creationId xmlns:a16="http://schemas.microsoft.com/office/drawing/2014/main" id="{664883F0-51A0-9644-807B-D18DE85653C9}"/>
              </a:ext>
            </a:extLst>
          </p:cNvPr>
          <p:cNvSpPr>
            <a:spLocks noGrp="1"/>
          </p:cNvSpPr>
          <p:nvPr>
            <p:ph type="pic" sz="quarter" idx="11"/>
          </p:nvPr>
        </p:nvSpPr>
        <p:spPr>
          <a:xfrm>
            <a:off x="3878" y="3688814"/>
            <a:ext cx="5399205" cy="3171246"/>
          </a:xfrm>
          <a:custGeom>
            <a:avLst/>
            <a:gdLst>
              <a:gd name="connsiteX0" fmla="*/ 0 w 10623176"/>
              <a:gd name="connsiteY0" fmla="*/ 4941794 h 9883588"/>
              <a:gd name="connsiteX1" fmla="*/ 5311588 w 10623176"/>
              <a:gd name="connsiteY1" fmla="*/ 0 h 9883588"/>
              <a:gd name="connsiteX2" fmla="*/ 10623176 w 10623176"/>
              <a:gd name="connsiteY2" fmla="*/ 4941794 h 9883588"/>
              <a:gd name="connsiteX3" fmla="*/ 5311588 w 10623176"/>
              <a:gd name="connsiteY3" fmla="*/ 9883588 h 9883588"/>
              <a:gd name="connsiteX4" fmla="*/ 0 w 10623176"/>
              <a:gd name="connsiteY4" fmla="*/ 4941794 h 9883588"/>
              <a:gd name="connsiteX0" fmla="*/ 24381 w 6112133"/>
              <a:gd name="connsiteY0" fmla="*/ 3571460 h 9930821"/>
              <a:gd name="connsiteX1" fmla="*/ 800545 w 6112133"/>
              <a:gd name="connsiteY1" fmla="*/ 31746 h 9930821"/>
              <a:gd name="connsiteX2" fmla="*/ 6112133 w 6112133"/>
              <a:gd name="connsiteY2" fmla="*/ 4973540 h 9930821"/>
              <a:gd name="connsiteX3" fmla="*/ 800545 w 6112133"/>
              <a:gd name="connsiteY3" fmla="*/ 9915334 h 9930821"/>
              <a:gd name="connsiteX4" fmla="*/ 24381 w 6112133"/>
              <a:gd name="connsiteY4" fmla="*/ 3571460 h 9930821"/>
              <a:gd name="connsiteX0" fmla="*/ 21929 w 6121873"/>
              <a:gd name="connsiteY0" fmla="*/ 3663517 h 9923414"/>
              <a:gd name="connsiteX1" fmla="*/ 810285 w 6121873"/>
              <a:gd name="connsiteY1" fmla="*/ 26267 h 9923414"/>
              <a:gd name="connsiteX2" fmla="*/ 6121873 w 6121873"/>
              <a:gd name="connsiteY2" fmla="*/ 4968061 h 9923414"/>
              <a:gd name="connsiteX3" fmla="*/ 810285 w 6121873"/>
              <a:gd name="connsiteY3" fmla="*/ 9909855 h 9923414"/>
              <a:gd name="connsiteX4" fmla="*/ 21929 w 6121873"/>
              <a:gd name="connsiteY4" fmla="*/ 3663517 h 9923414"/>
              <a:gd name="connsiteX0" fmla="*/ 458239 w 6558183"/>
              <a:gd name="connsiteY0" fmla="*/ 3647679 h 5932606"/>
              <a:gd name="connsiteX1" fmla="*/ 1246595 w 6558183"/>
              <a:gd name="connsiteY1" fmla="*/ 10429 h 5932606"/>
              <a:gd name="connsiteX2" fmla="*/ 6558183 w 6558183"/>
              <a:gd name="connsiteY2" fmla="*/ 4952223 h 5932606"/>
              <a:gd name="connsiteX3" fmla="*/ 490691 w 6558183"/>
              <a:gd name="connsiteY3" fmla="*/ 3651713 h 5932606"/>
              <a:gd name="connsiteX4" fmla="*/ 458239 w 6558183"/>
              <a:gd name="connsiteY4" fmla="*/ 3647679 h 5932606"/>
              <a:gd name="connsiteX0" fmla="*/ 458239 w 6558183"/>
              <a:gd name="connsiteY0" fmla="*/ 3647679 h 5932606"/>
              <a:gd name="connsiteX1" fmla="*/ 1246595 w 6558183"/>
              <a:gd name="connsiteY1" fmla="*/ 10429 h 5932606"/>
              <a:gd name="connsiteX2" fmla="*/ 6558183 w 6558183"/>
              <a:gd name="connsiteY2" fmla="*/ 4952223 h 5932606"/>
              <a:gd name="connsiteX3" fmla="*/ 490691 w 6558183"/>
              <a:gd name="connsiteY3" fmla="*/ 3651713 h 5932606"/>
              <a:gd name="connsiteX4" fmla="*/ 458239 w 6558183"/>
              <a:gd name="connsiteY4" fmla="*/ 3647679 h 5932606"/>
              <a:gd name="connsiteX0" fmla="*/ 451954 w 6466554"/>
              <a:gd name="connsiteY0" fmla="*/ 3637250 h 4851308"/>
              <a:gd name="connsiteX1" fmla="*/ 1240310 w 6466554"/>
              <a:gd name="connsiteY1" fmla="*/ 0 h 4851308"/>
              <a:gd name="connsiteX2" fmla="*/ 6466554 w 6466554"/>
              <a:gd name="connsiteY2" fmla="*/ 3637250 h 4851308"/>
              <a:gd name="connsiteX3" fmla="*/ 484406 w 6466554"/>
              <a:gd name="connsiteY3" fmla="*/ 3641284 h 4851308"/>
              <a:gd name="connsiteX4" fmla="*/ 451954 w 6466554"/>
              <a:gd name="connsiteY4" fmla="*/ 3637250 h 4851308"/>
              <a:gd name="connsiteX0" fmla="*/ 449936 w 6464536"/>
              <a:gd name="connsiteY0" fmla="*/ 3649442 h 4863500"/>
              <a:gd name="connsiteX1" fmla="*/ 445812 w 6464536"/>
              <a:gd name="connsiteY1" fmla="*/ 0 h 4863500"/>
              <a:gd name="connsiteX2" fmla="*/ 6464536 w 6464536"/>
              <a:gd name="connsiteY2" fmla="*/ 3649442 h 4863500"/>
              <a:gd name="connsiteX3" fmla="*/ 482388 w 6464536"/>
              <a:gd name="connsiteY3" fmla="*/ 3653476 h 4863500"/>
              <a:gd name="connsiteX4" fmla="*/ 449936 w 6464536"/>
              <a:gd name="connsiteY4" fmla="*/ 3649442 h 4863500"/>
              <a:gd name="connsiteX0" fmla="*/ 612495 w 6627095"/>
              <a:gd name="connsiteY0" fmla="*/ 3759557 h 4973615"/>
              <a:gd name="connsiteX1" fmla="*/ 608371 w 6627095"/>
              <a:gd name="connsiteY1" fmla="*/ 110115 h 4973615"/>
              <a:gd name="connsiteX2" fmla="*/ 6627095 w 6627095"/>
              <a:gd name="connsiteY2" fmla="*/ 3759557 h 4973615"/>
              <a:gd name="connsiteX3" fmla="*/ 644947 w 6627095"/>
              <a:gd name="connsiteY3" fmla="*/ 3763591 h 4973615"/>
              <a:gd name="connsiteX4" fmla="*/ 612495 w 6627095"/>
              <a:gd name="connsiteY4" fmla="*/ 3759557 h 4973615"/>
              <a:gd name="connsiteX0" fmla="*/ 420250 w 6434850"/>
              <a:gd name="connsiteY0" fmla="*/ 3717008 h 4931066"/>
              <a:gd name="connsiteX1" fmla="*/ 416126 w 6434850"/>
              <a:gd name="connsiteY1" fmla="*/ 67566 h 4931066"/>
              <a:gd name="connsiteX2" fmla="*/ 6434850 w 6434850"/>
              <a:gd name="connsiteY2" fmla="*/ 3717008 h 4931066"/>
              <a:gd name="connsiteX3" fmla="*/ 452702 w 6434850"/>
              <a:gd name="connsiteY3" fmla="*/ 3721042 h 4931066"/>
              <a:gd name="connsiteX4" fmla="*/ 420250 w 6434850"/>
              <a:gd name="connsiteY4" fmla="*/ 3717008 h 4931066"/>
              <a:gd name="connsiteX0" fmla="*/ 420250 w 6434850"/>
              <a:gd name="connsiteY0" fmla="*/ 3744803 h 4958861"/>
              <a:gd name="connsiteX1" fmla="*/ 416126 w 6434850"/>
              <a:gd name="connsiteY1" fmla="*/ 95361 h 4958861"/>
              <a:gd name="connsiteX2" fmla="*/ 6434850 w 6434850"/>
              <a:gd name="connsiteY2" fmla="*/ 3744803 h 4958861"/>
              <a:gd name="connsiteX3" fmla="*/ 452702 w 6434850"/>
              <a:gd name="connsiteY3" fmla="*/ 3748837 h 4958861"/>
              <a:gd name="connsiteX4" fmla="*/ 420250 w 6434850"/>
              <a:gd name="connsiteY4" fmla="*/ 3744803 h 4958861"/>
              <a:gd name="connsiteX0" fmla="*/ 420250 w 6434850"/>
              <a:gd name="connsiteY0" fmla="*/ 3744803 h 4958861"/>
              <a:gd name="connsiteX1" fmla="*/ 416126 w 6434850"/>
              <a:gd name="connsiteY1" fmla="*/ 95361 h 4958861"/>
              <a:gd name="connsiteX2" fmla="*/ 6434850 w 6434850"/>
              <a:gd name="connsiteY2" fmla="*/ 3744803 h 4958861"/>
              <a:gd name="connsiteX3" fmla="*/ 452702 w 6434850"/>
              <a:gd name="connsiteY3" fmla="*/ 3748837 h 4958861"/>
              <a:gd name="connsiteX4" fmla="*/ 420250 w 6434850"/>
              <a:gd name="connsiteY4" fmla="*/ 3744803 h 4958861"/>
              <a:gd name="connsiteX0" fmla="*/ 418860 w 6433460"/>
              <a:gd name="connsiteY0" fmla="*/ 3837936 h 5051994"/>
              <a:gd name="connsiteX1" fmla="*/ 378160 w 6433460"/>
              <a:gd name="connsiteY1" fmla="*/ 90958 h 5051994"/>
              <a:gd name="connsiteX2" fmla="*/ 6433460 w 6433460"/>
              <a:gd name="connsiteY2" fmla="*/ 3837936 h 5051994"/>
              <a:gd name="connsiteX3" fmla="*/ 451312 w 6433460"/>
              <a:gd name="connsiteY3" fmla="*/ 3841970 h 5051994"/>
              <a:gd name="connsiteX4" fmla="*/ 418860 w 6433460"/>
              <a:gd name="connsiteY4" fmla="*/ 3837936 h 5051994"/>
              <a:gd name="connsiteX0" fmla="*/ 472187 w 6486787"/>
              <a:gd name="connsiteY0" fmla="*/ 3746995 h 4961053"/>
              <a:gd name="connsiteX1" fmla="*/ 488323 w 6486787"/>
              <a:gd name="connsiteY1" fmla="*/ 3775413 h 4961053"/>
              <a:gd name="connsiteX2" fmla="*/ 431487 w 6486787"/>
              <a:gd name="connsiteY2" fmla="*/ 17 h 4961053"/>
              <a:gd name="connsiteX3" fmla="*/ 6486787 w 6486787"/>
              <a:gd name="connsiteY3" fmla="*/ 3746995 h 4961053"/>
              <a:gd name="connsiteX4" fmla="*/ 504639 w 6486787"/>
              <a:gd name="connsiteY4" fmla="*/ 3751029 h 4961053"/>
              <a:gd name="connsiteX5" fmla="*/ 472187 w 6486787"/>
              <a:gd name="connsiteY5" fmla="*/ 3746995 h 4961053"/>
              <a:gd name="connsiteX0" fmla="*/ 4 w 7209420"/>
              <a:gd name="connsiteY0" fmla="*/ 4490707 h 4933934"/>
              <a:gd name="connsiteX1" fmla="*/ 1210956 w 7209420"/>
              <a:gd name="connsiteY1" fmla="*/ 3775413 h 4933934"/>
              <a:gd name="connsiteX2" fmla="*/ 1154120 w 7209420"/>
              <a:gd name="connsiteY2" fmla="*/ 17 h 4933934"/>
              <a:gd name="connsiteX3" fmla="*/ 7209420 w 7209420"/>
              <a:gd name="connsiteY3" fmla="*/ 3746995 h 4933934"/>
              <a:gd name="connsiteX4" fmla="*/ 1227272 w 7209420"/>
              <a:gd name="connsiteY4" fmla="*/ 3751029 h 4933934"/>
              <a:gd name="connsiteX5" fmla="*/ 4 w 7209420"/>
              <a:gd name="connsiteY5" fmla="*/ 4490707 h 4933934"/>
              <a:gd name="connsiteX0" fmla="*/ 15510 w 7224926"/>
              <a:gd name="connsiteY0" fmla="*/ 4490707 h 4716995"/>
              <a:gd name="connsiteX1" fmla="*/ 1226462 w 7224926"/>
              <a:gd name="connsiteY1" fmla="*/ 3775413 h 4716995"/>
              <a:gd name="connsiteX2" fmla="*/ 1169626 w 7224926"/>
              <a:gd name="connsiteY2" fmla="*/ 17 h 4716995"/>
              <a:gd name="connsiteX3" fmla="*/ 7224926 w 7224926"/>
              <a:gd name="connsiteY3" fmla="*/ 3746995 h 4716995"/>
              <a:gd name="connsiteX4" fmla="*/ 1072090 w 7224926"/>
              <a:gd name="connsiteY4" fmla="*/ 2690325 h 4716995"/>
              <a:gd name="connsiteX5" fmla="*/ 15510 w 7224926"/>
              <a:gd name="connsiteY5" fmla="*/ 4490707 h 4716995"/>
              <a:gd name="connsiteX0" fmla="*/ 258989 w 7468405"/>
              <a:gd name="connsiteY0" fmla="*/ 4490707 h 4490869"/>
              <a:gd name="connsiteX1" fmla="*/ 1469941 w 7468405"/>
              <a:gd name="connsiteY1" fmla="*/ 3775413 h 4490869"/>
              <a:gd name="connsiteX2" fmla="*/ 1413105 w 7468405"/>
              <a:gd name="connsiteY2" fmla="*/ 17 h 4490869"/>
              <a:gd name="connsiteX3" fmla="*/ 7468405 w 7468405"/>
              <a:gd name="connsiteY3" fmla="*/ 3746995 h 4490869"/>
              <a:gd name="connsiteX4" fmla="*/ 258989 w 7468405"/>
              <a:gd name="connsiteY4" fmla="*/ 4490707 h 4490869"/>
              <a:gd name="connsiteX0" fmla="*/ 258989 w 7468405"/>
              <a:gd name="connsiteY0" fmla="*/ 4490707 h 4490869"/>
              <a:gd name="connsiteX1" fmla="*/ 1469941 w 7468405"/>
              <a:gd name="connsiteY1" fmla="*/ 3775413 h 4490869"/>
              <a:gd name="connsiteX2" fmla="*/ 1413105 w 7468405"/>
              <a:gd name="connsiteY2" fmla="*/ 17 h 4490869"/>
              <a:gd name="connsiteX3" fmla="*/ 7468405 w 7468405"/>
              <a:gd name="connsiteY3" fmla="*/ 3746995 h 4490869"/>
              <a:gd name="connsiteX4" fmla="*/ 258989 w 7468405"/>
              <a:gd name="connsiteY4" fmla="*/ 4490707 h 4490869"/>
              <a:gd name="connsiteX0" fmla="*/ 3032508 w 6486788"/>
              <a:gd name="connsiteY0" fmla="*/ 3722611 h 4072415"/>
              <a:gd name="connsiteX1" fmla="*/ 488324 w 6486788"/>
              <a:gd name="connsiteY1" fmla="*/ 3775413 h 4072415"/>
              <a:gd name="connsiteX2" fmla="*/ 431488 w 6486788"/>
              <a:gd name="connsiteY2" fmla="*/ 17 h 4072415"/>
              <a:gd name="connsiteX3" fmla="*/ 6486788 w 6486788"/>
              <a:gd name="connsiteY3" fmla="*/ 3746995 h 4072415"/>
              <a:gd name="connsiteX4" fmla="*/ 3032508 w 6486788"/>
              <a:gd name="connsiteY4" fmla="*/ 3722611 h 4072415"/>
              <a:gd name="connsiteX0" fmla="*/ 3032508 w 6486788"/>
              <a:gd name="connsiteY0" fmla="*/ 3722611 h 4072415"/>
              <a:gd name="connsiteX1" fmla="*/ 488324 w 6486788"/>
              <a:gd name="connsiteY1" fmla="*/ 3775413 h 4072415"/>
              <a:gd name="connsiteX2" fmla="*/ 431488 w 6486788"/>
              <a:gd name="connsiteY2" fmla="*/ 17 h 4072415"/>
              <a:gd name="connsiteX3" fmla="*/ 6486788 w 6486788"/>
              <a:gd name="connsiteY3" fmla="*/ 3746995 h 4072415"/>
              <a:gd name="connsiteX4" fmla="*/ 3032508 w 6486788"/>
              <a:gd name="connsiteY4" fmla="*/ 3722611 h 4072415"/>
              <a:gd name="connsiteX0" fmla="*/ 3032508 w 6486790"/>
              <a:gd name="connsiteY0" fmla="*/ 3722611 h 4040880"/>
              <a:gd name="connsiteX1" fmla="*/ 488324 w 6486790"/>
              <a:gd name="connsiteY1" fmla="*/ 3775413 h 4040880"/>
              <a:gd name="connsiteX2" fmla="*/ 431488 w 6486790"/>
              <a:gd name="connsiteY2" fmla="*/ 17 h 4040880"/>
              <a:gd name="connsiteX3" fmla="*/ 6486788 w 6486790"/>
              <a:gd name="connsiteY3" fmla="*/ 3746995 h 4040880"/>
              <a:gd name="connsiteX4" fmla="*/ 3032508 w 6486790"/>
              <a:gd name="connsiteY4" fmla="*/ 3722611 h 4040880"/>
              <a:gd name="connsiteX0" fmla="*/ 3032508 w 6486790"/>
              <a:gd name="connsiteY0" fmla="*/ 3722611 h 3775413"/>
              <a:gd name="connsiteX1" fmla="*/ 488324 w 6486790"/>
              <a:gd name="connsiteY1" fmla="*/ 3775413 h 3775413"/>
              <a:gd name="connsiteX2" fmla="*/ 431488 w 6486790"/>
              <a:gd name="connsiteY2" fmla="*/ 17 h 3775413"/>
              <a:gd name="connsiteX3" fmla="*/ 6486788 w 6486790"/>
              <a:gd name="connsiteY3" fmla="*/ 3746995 h 3775413"/>
              <a:gd name="connsiteX4" fmla="*/ 3032508 w 6486790"/>
              <a:gd name="connsiteY4" fmla="*/ 3722611 h 3775413"/>
              <a:gd name="connsiteX0" fmla="*/ 3061084 w 6515366"/>
              <a:gd name="connsiteY0" fmla="*/ 3722611 h 3885141"/>
              <a:gd name="connsiteX1" fmla="*/ 407172 w 6515366"/>
              <a:gd name="connsiteY1" fmla="*/ 3885141 h 3885141"/>
              <a:gd name="connsiteX2" fmla="*/ 460064 w 6515366"/>
              <a:gd name="connsiteY2" fmla="*/ 17 h 3885141"/>
              <a:gd name="connsiteX3" fmla="*/ 6515364 w 6515366"/>
              <a:gd name="connsiteY3" fmla="*/ 3746995 h 3885141"/>
              <a:gd name="connsiteX4" fmla="*/ 3061084 w 6515366"/>
              <a:gd name="connsiteY4" fmla="*/ 3722611 h 3885141"/>
              <a:gd name="connsiteX0" fmla="*/ 3109852 w 6515366"/>
              <a:gd name="connsiteY0" fmla="*/ 3820147 h 3885141"/>
              <a:gd name="connsiteX1" fmla="*/ 407172 w 6515366"/>
              <a:gd name="connsiteY1" fmla="*/ 3885141 h 3885141"/>
              <a:gd name="connsiteX2" fmla="*/ 460064 w 6515366"/>
              <a:gd name="connsiteY2" fmla="*/ 17 h 3885141"/>
              <a:gd name="connsiteX3" fmla="*/ 6515364 w 6515366"/>
              <a:gd name="connsiteY3" fmla="*/ 3746995 h 3885141"/>
              <a:gd name="connsiteX4" fmla="*/ 3109852 w 6515366"/>
              <a:gd name="connsiteY4" fmla="*/ 3820147 h 3885141"/>
              <a:gd name="connsiteX0" fmla="*/ 3109852 w 6527558"/>
              <a:gd name="connsiteY0" fmla="*/ 3820146 h 3885140"/>
              <a:gd name="connsiteX1" fmla="*/ 407172 w 6527558"/>
              <a:gd name="connsiteY1" fmla="*/ 3885140 h 3885140"/>
              <a:gd name="connsiteX2" fmla="*/ 460064 w 6527558"/>
              <a:gd name="connsiteY2" fmla="*/ 16 h 3885140"/>
              <a:gd name="connsiteX3" fmla="*/ 6527556 w 6527558"/>
              <a:gd name="connsiteY3" fmla="*/ 3832338 h 3885140"/>
              <a:gd name="connsiteX4" fmla="*/ 3109852 w 6527558"/>
              <a:gd name="connsiteY4" fmla="*/ 3820146 h 3885140"/>
              <a:gd name="connsiteX0" fmla="*/ 3109852 w 6527558"/>
              <a:gd name="connsiteY0" fmla="*/ 4007460 h 4072454"/>
              <a:gd name="connsiteX1" fmla="*/ 407172 w 6527558"/>
              <a:gd name="connsiteY1" fmla="*/ 4072454 h 4072454"/>
              <a:gd name="connsiteX2" fmla="*/ 460064 w 6527558"/>
              <a:gd name="connsiteY2" fmla="*/ 187330 h 4072454"/>
              <a:gd name="connsiteX3" fmla="*/ 6527556 w 6527558"/>
              <a:gd name="connsiteY3" fmla="*/ 4019652 h 4072454"/>
              <a:gd name="connsiteX4" fmla="*/ 3109852 w 6527558"/>
              <a:gd name="connsiteY4" fmla="*/ 4007460 h 4072454"/>
              <a:gd name="connsiteX0" fmla="*/ 3109852 w 6612902"/>
              <a:gd name="connsiteY0" fmla="*/ 4009095 h 4074089"/>
              <a:gd name="connsiteX1" fmla="*/ 407172 w 6612902"/>
              <a:gd name="connsiteY1" fmla="*/ 4074089 h 4074089"/>
              <a:gd name="connsiteX2" fmla="*/ 460064 w 6612902"/>
              <a:gd name="connsiteY2" fmla="*/ 188965 h 4074089"/>
              <a:gd name="connsiteX3" fmla="*/ 6612900 w 6612902"/>
              <a:gd name="connsiteY3" fmla="*/ 3996903 h 4074089"/>
              <a:gd name="connsiteX4" fmla="*/ 3109852 w 6612902"/>
              <a:gd name="connsiteY4" fmla="*/ 4009095 h 4074089"/>
              <a:gd name="connsiteX0" fmla="*/ 2715566 w 6218616"/>
              <a:gd name="connsiteY0" fmla="*/ 4009095 h 4074089"/>
              <a:gd name="connsiteX1" fmla="*/ 12886 w 6218616"/>
              <a:gd name="connsiteY1" fmla="*/ 4074089 h 4074089"/>
              <a:gd name="connsiteX2" fmla="*/ 65778 w 6218616"/>
              <a:gd name="connsiteY2" fmla="*/ 188965 h 4074089"/>
              <a:gd name="connsiteX3" fmla="*/ 6218614 w 6218616"/>
              <a:gd name="connsiteY3" fmla="*/ 3996903 h 4074089"/>
              <a:gd name="connsiteX4" fmla="*/ 2715566 w 6218616"/>
              <a:gd name="connsiteY4" fmla="*/ 4009095 h 4074089"/>
              <a:gd name="connsiteX0" fmla="*/ 2765171 w 6268221"/>
              <a:gd name="connsiteY0" fmla="*/ 4009095 h 4074089"/>
              <a:gd name="connsiteX1" fmla="*/ 62491 w 6268221"/>
              <a:gd name="connsiteY1" fmla="*/ 4074089 h 4074089"/>
              <a:gd name="connsiteX2" fmla="*/ 115383 w 6268221"/>
              <a:gd name="connsiteY2" fmla="*/ 188965 h 4074089"/>
              <a:gd name="connsiteX3" fmla="*/ 6268219 w 6268221"/>
              <a:gd name="connsiteY3" fmla="*/ 3996903 h 4074089"/>
              <a:gd name="connsiteX4" fmla="*/ 2765171 w 6268221"/>
              <a:gd name="connsiteY4" fmla="*/ 4009095 h 4074089"/>
              <a:gd name="connsiteX0" fmla="*/ 2770431 w 6273481"/>
              <a:gd name="connsiteY0" fmla="*/ 4009095 h 4074089"/>
              <a:gd name="connsiteX1" fmla="*/ 67751 w 6273481"/>
              <a:gd name="connsiteY1" fmla="*/ 4074089 h 4074089"/>
              <a:gd name="connsiteX2" fmla="*/ 120643 w 6273481"/>
              <a:gd name="connsiteY2" fmla="*/ 188965 h 4074089"/>
              <a:gd name="connsiteX3" fmla="*/ 6273479 w 6273481"/>
              <a:gd name="connsiteY3" fmla="*/ 3996903 h 4074089"/>
              <a:gd name="connsiteX4" fmla="*/ 2770431 w 6273481"/>
              <a:gd name="connsiteY4" fmla="*/ 4009095 h 4074089"/>
              <a:gd name="connsiteX0" fmla="*/ 2770431 w 6273481"/>
              <a:gd name="connsiteY0" fmla="*/ 3903029 h 3968023"/>
              <a:gd name="connsiteX1" fmla="*/ 67751 w 6273481"/>
              <a:gd name="connsiteY1" fmla="*/ 3968023 h 3968023"/>
              <a:gd name="connsiteX2" fmla="*/ 120643 w 6273481"/>
              <a:gd name="connsiteY2" fmla="*/ 82899 h 3968023"/>
              <a:gd name="connsiteX3" fmla="*/ 6273479 w 6273481"/>
              <a:gd name="connsiteY3" fmla="*/ 3890837 h 3968023"/>
              <a:gd name="connsiteX4" fmla="*/ 2770431 w 6273481"/>
              <a:gd name="connsiteY4" fmla="*/ 3903029 h 3968023"/>
              <a:gd name="connsiteX0" fmla="*/ 2778484 w 6281534"/>
              <a:gd name="connsiteY0" fmla="*/ 4032181 h 4097175"/>
              <a:gd name="connsiteX1" fmla="*/ 75804 w 6281534"/>
              <a:gd name="connsiteY1" fmla="*/ 4097175 h 4097175"/>
              <a:gd name="connsiteX2" fmla="*/ 116504 w 6281534"/>
              <a:gd name="connsiteY2" fmla="*/ 77939 h 4097175"/>
              <a:gd name="connsiteX3" fmla="*/ 6281532 w 6281534"/>
              <a:gd name="connsiteY3" fmla="*/ 4019989 h 4097175"/>
              <a:gd name="connsiteX4" fmla="*/ 2778484 w 6281534"/>
              <a:gd name="connsiteY4" fmla="*/ 4032181 h 4097175"/>
              <a:gd name="connsiteX0" fmla="*/ 2778484 w 6281534"/>
              <a:gd name="connsiteY0" fmla="*/ 3993856 h 4058850"/>
              <a:gd name="connsiteX1" fmla="*/ 75804 w 6281534"/>
              <a:gd name="connsiteY1" fmla="*/ 4058850 h 4058850"/>
              <a:gd name="connsiteX2" fmla="*/ 116504 w 6281534"/>
              <a:gd name="connsiteY2" fmla="*/ 39614 h 4058850"/>
              <a:gd name="connsiteX3" fmla="*/ 6281532 w 6281534"/>
              <a:gd name="connsiteY3" fmla="*/ 3981664 h 4058850"/>
              <a:gd name="connsiteX4" fmla="*/ 2778484 w 6281534"/>
              <a:gd name="connsiteY4" fmla="*/ 3993856 h 4058850"/>
              <a:gd name="connsiteX0" fmla="*/ 2778484 w 6281534"/>
              <a:gd name="connsiteY0" fmla="*/ 4059180 h 4124174"/>
              <a:gd name="connsiteX1" fmla="*/ 75804 w 6281534"/>
              <a:gd name="connsiteY1" fmla="*/ 4124174 h 4124174"/>
              <a:gd name="connsiteX2" fmla="*/ 116504 w 6281534"/>
              <a:gd name="connsiteY2" fmla="*/ 104938 h 4124174"/>
              <a:gd name="connsiteX3" fmla="*/ 6281532 w 6281534"/>
              <a:gd name="connsiteY3" fmla="*/ 4046988 h 4124174"/>
              <a:gd name="connsiteX4" fmla="*/ 2778484 w 6281534"/>
              <a:gd name="connsiteY4" fmla="*/ 4059180 h 4124174"/>
              <a:gd name="connsiteX0" fmla="*/ 2778484 w 6281534"/>
              <a:gd name="connsiteY0" fmla="*/ 4055690 h 4120684"/>
              <a:gd name="connsiteX1" fmla="*/ 75804 w 6281534"/>
              <a:gd name="connsiteY1" fmla="*/ 4120684 h 4120684"/>
              <a:gd name="connsiteX2" fmla="*/ 116504 w 6281534"/>
              <a:gd name="connsiteY2" fmla="*/ 101448 h 4120684"/>
              <a:gd name="connsiteX3" fmla="*/ 6281532 w 6281534"/>
              <a:gd name="connsiteY3" fmla="*/ 4043498 h 4120684"/>
              <a:gd name="connsiteX4" fmla="*/ 2778484 w 6281534"/>
              <a:gd name="connsiteY4" fmla="*/ 4055690 h 4120684"/>
              <a:gd name="connsiteX0" fmla="*/ 2778484 w 6500990"/>
              <a:gd name="connsiteY0" fmla="*/ 4055690 h 4120684"/>
              <a:gd name="connsiteX1" fmla="*/ 75804 w 6500990"/>
              <a:gd name="connsiteY1" fmla="*/ 4120684 h 4120684"/>
              <a:gd name="connsiteX2" fmla="*/ 116504 w 6500990"/>
              <a:gd name="connsiteY2" fmla="*/ 101448 h 4120684"/>
              <a:gd name="connsiteX3" fmla="*/ 6500988 w 6500990"/>
              <a:gd name="connsiteY3" fmla="*/ 4043498 h 4120684"/>
              <a:gd name="connsiteX4" fmla="*/ 2778484 w 6500990"/>
              <a:gd name="connsiteY4" fmla="*/ 4055690 h 4120684"/>
              <a:gd name="connsiteX0" fmla="*/ 2778484 w 6500990"/>
              <a:gd name="connsiteY0" fmla="*/ 4055690 h 4120684"/>
              <a:gd name="connsiteX1" fmla="*/ 75804 w 6500990"/>
              <a:gd name="connsiteY1" fmla="*/ 4120684 h 4120684"/>
              <a:gd name="connsiteX2" fmla="*/ 116504 w 6500990"/>
              <a:gd name="connsiteY2" fmla="*/ 101448 h 4120684"/>
              <a:gd name="connsiteX3" fmla="*/ 6500988 w 6500990"/>
              <a:gd name="connsiteY3" fmla="*/ 4043498 h 4120684"/>
              <a:gd name="connsiteX4" fmla="*/ 2778484 w 6500990"/>
              <a:gd name="connsiteY4" fmla="*/ 4055690 h 4120684"/>
              <a:gd name="connsiteX0" fmla="*/ 2778484 w 6500990"/>
              <a:gd name="connsiteY0" fmla="*/ 4055690 h 4120684"/>
              <a:gd name="connsiteX1" fmla="*/ 75804 w 6500990"/>
              <a:gd name="connsiteY1" fmla="*/ 4120684 h 4120684"/>
              <a:gd name="connsiteX2" fmla="*/ 116504 w 6500990"/>
              <a:gd name="connsiteY2" fmla="*/ 101448 h 4120684"/>
              <a:gd name="connsiteX3" fmla="*/ 6500988 w 6500990"/>
              <a:gd name="connsiteY3" fmla="*/ 4043498 h 4120684"/>
              <a:gd name="connsiteX4" fmla="*/ 2778484 w 6500990"/>
              <a:gd name="connsiteY4" fmla="*/ 4055690 h 4120684"/>
              <a:gd name="connsiteX0" fmla="*/ 2772105 w 6494611"/>
              <a:gd name="connsiteY0" fmla="*/ 4055690 h 4120684"/>
              <a:gd name="connsiteX1" fmla="*/ 69425 w 6494611"/>
              <a:gd name="connsiteY1" fmla="*/ 4120684 h 4120684"/>
              <a:gd name="connsiteX2" fmla="*/ 110125 w 6494611"/>
              <a:gd name="connsiteY2" fmla="*/ 101448 h 4120684"/>
              <a:gd name="connsiteX3" fmla="*/ 6494609 w 6494611"/>
              <a:gd name="connsiteY3" fmla="*/ 4043498 h 4120684"/>
              <a:gd name="connsiteX4" fmla="*/ 2772105 w 6494611"/>
              <a:gd name="connsiteY4" fmla="*/ 4055690 h 4120684"/>
              <a:gd name="connsiteX0" fmla="*/ 2702680 w 6425186"/>
              <a:gd name="connsiteY0" fmla="*/ 4055690 h 4120684"/>
              <a:gd name="connsiteX1" fmla="*/ 0 w 6425186"/>
              <a:gd name="connsiteY1" fmla="*/ 4120684 h 4120684"/>
              <a:gd name="connsiteX2" fmla="*/ 40700 w 6425186"/>
              <a:gd name="connsiteY2" fmla="*/ 101448 h 4120684"/>
              <a:gd name="connsiteX3" fmla="*/ 6425184 w 6425186"/>
              <a:gd name="connsiteY3" fmla="*/ 4043498 h 4120684"/>
              <a:gd name="connsiteX4" fmla="*/ 2702680 w 6425186"/>
              <a:gd name="connsiteY4" fmla="*/ 4055690 h 4120684"/>
              <a:gd name="connsiteX0" fmla="*/ 2702680 w 6425186"/>
              <a:gd name="connsiteY0" fmla="*/ 4137550 h 4202544"/>
              <a:gd name="connsiteX1" fmla="*/ 0 w 6425186"/>
              <a:gd name="connsiteY1" fmla="*/ 4202544 h 4202544"/>
              <a:gd name="connsiteX2" fmla="*/ 455228 w 6425186"/>
              <a:gd name="connsiteY2" fmla="*/ 97964 h 4202544"/>
              <a:gd name="connsiteX3" fmla="*/ 6425184 w 6425186"/>
              <a:gd name="connsiteY3" fmla="*/ 4125358 h 4202544"/>
              <a:gd name="connsiteX4" fmla="*/ 2702680 w 6425186"/>
              <a:gd name="connsiteY4" fmla="*/ 4137550 h 4202544"/>
              <a:gd name="connsiteX0" fmla="*/ 2275960 w 5998466"/>
              <a:gd name="connsiteY0" fmla="*/ 4137550 h 4146630"/>
              <a:gd name="connsiteX1" fmla="*/ 0 w 5998466"/>
              <a:gd name="connsiteY1" fmla="*/ 3934320 h 4146630"/>
              <a:gd name="connsiteX2" fmla="*/ 28508 w 5998466"/>
              <a:gd name="connsiteY2" fmla="*/ 97964 h 4146630"/>
              <a:gd name="connsiteX3" fmla="*/ 5998464 w 5998466"/>
              <a:gd name="connsiteY3" fmla="*/ 4125358 h 4146630"/>
              <a:gd name="connsiteX4" fmla="*/ 2275960 w 5998466"/>
              <a:gd name="connsiteY4" fmla="*/ 4137550 h 4146630"/>
              <a:gd name="connsiteX0" fmla="*/ 2970904 w 5998466"/>
              <a:gd name="connsiteY0" fmla="*/ 3918094 h 4125358"/>
              <a:gd name="connsiteX1" fmla="*/ 0 w 5998466"/>
              <a:gd name="connsiteY1" fmla="*/ 3934320 h 4125358"/>
              <a:gd name="connsiteX2" fmla="*/ 28508 w 5998466"/>
              <a:gd name="connsiteY2" fmla="*/ 97964 h 4125358"/>
              <a:gd name="connsiteX3" fmla="*/ 5998464 w 5998466"/>
              <a:gd name="connsiteY3" fmla="*/ 4125358 h 4125358"/>
              <a:gd name="connsiteX4" fmla="*/ 2970904 w 5998466"/>
              <a:gd name="connsiteY4" fmla="*/ 3918094 h 4125358"/>
              <a:gd name="connsiteX0" fmla="*/ 2970904 w 5961890"/>
              <a:gd name="connsiteY0" fmla="*/ 3926972 h 3943198"/>
              <a:gd name="connsiteX1" fmla="*/ 0 w 5961890"/>
              <a:gd name="connsiteY1" fmla="*/ 3943198 h 3943198"/>
              <a:gd name="connsiteX2" fmla="*/ 28508 w 5961890"/>
              <a:gd name="connsiteY2" fmla="*/ 106842 h 3943198"/>
              <a:gd name="connsiteX3" fmla="*/ 5961888 w 5961890"/>
              <a:gd name="connsiteY3" fmla="*/ 3926972 h 3943198"/>
              <a:gd name="connsiteX4" fmla="*/ 2970904 w 5961890"/>
              <a:gd name="connsiteY4" fmla="*/ 3926972 h 3943198"/>
              <a:gd name="connsiteX0" fmla="*/ 2970904 w 5961890"/>
              <a:gd name="connsiteY0" fmla="*/ 3939436 h 3955662"/>
              <a:gd name="connsiteX1" fmla="*/ 0 w 5961890"/>
              <a:gd name="connsiteY1" fmla="*/ 3955662 h 3955662"/>
              <a:gd name="connsiteX2" fmla="*/ 28508 w 5961890"/>
              <a:gd name="connsiteY2" fmla="*/ 119306 h 3955662"/>
              <a:gd name="connsiteX3" fmla="*/ 5961888 w 5961890"/>
              <a:gd name="connsiteY3" fmla="*/ 3939436 h 3955662"/>
              <a:gd name="connsiteX4" fmla="*/ 2970904 w 5961890"/>
              <a:gd name="connsiteY4" fmla="*/ 3939436 h 3955662"/>
              <a:gd name="connsiteX0" fmla="*/ 2970904 w 5961890"/>
              <a:gd name="connsiteY0" fmla="*/ 3829222 h 3845448"/>
              <a:gd name="connsiteX1" fmla="*/ 0 w 5961890"/>
              <a:gd name="connsiteY1" fmla="*/ 3845448 h 3845448"/>
              <a:gd name="connsiteX2" fmla="*/ 28508 w 5961890"/>
              <a:gd name="connsiteY2" fmla="*/ 9092 h 3845448"/>
              <a:gd name="connsiteX3" fmla="*/ 5961888 w 5961890"/>
              <a:gd name="connsiteY3" fmla="*/ 3829222 h 3845448"/>
              <a:gd name="connsiteX4" fmla="*/ 2970904 w 5961890"/>
              <a:gd name="connsiteY4" fmla="*/ 3829222 h 3845448"/>
              <a:gd name="connsiteX0" fmla="*/ 2970904 w 5961890"/>
              <a:gd name="connsiteY0" fmla="*/ 3865513 h 3881739"/>
              <a:gd name="connsiteX1" fmla="*/ 0 w 5961890"/>
              <a:gd name="connsiteY1" fmla="*/ 3881739 h 3881739"/>
              <a:gd name="connsiteX2" fmla="*/ 28508 w 5961890"/>
              <a:gd name="connsiteY2" fmla="*/ 8807 h 3881739"/>
              <a:gd name="connsiteX3" fmla="*/ 5961888 w 5961890"/>
              <a:gd name="connsiteY3" fmla="*/ 3865513 h 3881739"/>
              <a:gd name="connsiteX4" fmla="*/ 2970904 w 5961890"/>
              <a:gd name="connsiteY4" fmla="*/ 3865513 h 3881739"/>
              <a:gd name="connsiteX0" fmla="*/ 2970904 w 5900930"/>
              <a:gd name="connsiteY0" fmla="*/ 3865797 h 3882023"/>
              <a:gd name="connsiteX1" fmla="*/ 0 w 5900930"/>
              <a:gd name="connsiteY1" fmla="*/ 3882023 h 3882023"/>
              <a:gd name="connsiteX2" fmla="*/ 28508 w 5900930"/>
              <a:gd name="connsiteY2" fmla="*/ 9091 h 3882023"/>
              <a:gd name="connsiteX3" fmla="*/ 5900928 w 5900930"/>
              <a:gd name="connsiteY3" fmla="*/ 3829221 h 3882023"/>
              <a:gd name="connsiteX4" fmla="*/ 2970904 w 5900930"/>
              <a:gd name="connsiteY4" fmla="*/ 3865797 h 3882023"/>
              <a:gd name="connsiteX0" fmla="*/ 2970904 w 5900929"/>
              <a:gd name="connsiteY0" fmla="*/ 3865797 h 3882023"/>
              <a:gd name="connsiteX1" fmla="*/ 0 w 5900929"/>
              <a:gd name="connsiteY1" fmla="*/ 3882023 h 3882023"/>
              <a:gd name="connsiteX2" fmla="*/ 28508 w 5900929"/>
              <a:gd name="connsiteY2" fmla="*/ 9091 h 3882023"/>
              <a:gd name="connsiteX3" fmla="*/ 5900928 w 5900929"/>
              <a:gd name="connsiteY3" fmla="*/ 3829221 h 3882023"/>
              <a:gd name="connsiteX4" fmla="*/ 2970904 w 5900929"/>
              <a:gd name="connsiteY4" fmla="*/ 3865797 h 3882023"/>
              <a:gd name="connsiteX0" fmla="*/ 2970904 w 5900929"/>
              <a:gd name="connsiteY0" fmla="*/ 3865797 h 3882023"/>
              <a:gd name="connsiteX1" fmla="*/ 0 w 5900929"/>
              <a:gd name="connsiteY1" fmla="*/ 3882023 h 3882023"/>
              <a:gd name="connsiteX2" fmla="*/ 28508 w 5900929"/>
              <a:gd name="connsiteY2" fmla="*/ 9091 h 3882023"/>
              <a:gd name="connsiteX3" fmla="*/ 5900928 w 5900929"/>
              <a:gd name="connsiteY3" fmla="*/ 3829221 h 3882023"/>
              <a:gd name="connsiteX4" fmla="*/ 2970904 w 5900929"/>
              <a:gd name="connsiteY4" fmla="*/ 3865797 h 3882023"/>
              <a:gd name="connsiteX0" fmla="*/ 2922136 w 5900929"/>
              <a:gd name="connsiteY0" fmla="*/ 3829221 h 3882023"/>
              <a:gd name="connsiteX1" fmla="*/ 0 w 5900929"/>
              <a:gd name="connsiteY1" fmla="*/ 3882023 h 3882023"/>
              <a:gd name="connsiteX2" fmla="*/ 28508 w 5900929"/>
              <a:gd name="connsiteY2" fmla="*/ 9091 h 3882023"/>
              <a:gd name="connsiteX3" fmla="*/ 5900928 w 5900929"/>
              <a:gd name="connsiteY3" fmla="*/ 3829221 h 3882023"/>
              <a:gd name="connsiteX4" fmla="*/ 2922136 w 5900929"/>
              <a:gd name="connsiteY4" fmla="*/ 3829221 h 3882023"/>
              <a:gd name="connsiteX0" fmla="*/ 2922136 w 5900929"/>
              <a:gd name="connsiteY0" fmla="*/ 3829221 h 3882023"/>
              <a:gd name="connsiteX1" fmla="*/ 0 w 5900929"/>
              <a:gd name="connsiteY1" fmla="*/ 3882023 h 3882023"/>
              <a:gd name="connsiteX2" fmla="*/ 28508 w 5900929"/>
              <a:gd name="connsiteY2" fmla="*/ 9091 h 3882023"/>
              <a:gd name="connsiteX3" fmla="*/ 5900928 w 5900929"/>
              <a:gd name="connsiteY3" fmla="*/ 3829221 h 3882023"/>
              <a:gd name="connsiteX4" fmla="*/ 2922136 w 5900929"/>
              <a:gd name="connsiteY4" fmla="*/ 3829221 h 3882023"/>
              <a:gd name="connsiteX0" fmla="*/ 2893628 w 5872421"/>
              <a:gd name="connsiteY0" fmla="*/ 3829221 h 3832830"/>
              <a:gd name="connsiteX1" fmla="*/ 33486 w 5872421"/>
              <a:gd name="connsiteY1" fmla="*/ 3184599 h 3832830"/>
              <a:gd name="connsiteX2" fmla="*/ 0 w 5872421"/>
              <a:gd name="connsiteY2" fmla="*/ 9091 h 3832830"/>
              <a:gd name="connsiteX3" fmla="*/ 5872420 w 5872421"/>
              <a:gd name="connsiteY3" fmla="*/ 3829221 h 3832830"/>
              <a:gd name="connsiteX4" fmla="*/ 2893628 w 5872421"/>
              <a:gd name="connsiteY4" fmla="*/ 3829221 h 3832830"/>
              <a:gd name="connsiteX0" fmla="*/ 2860142 w 5838935"/>
              <a:gd name="connsiteY0" fmla="*/ 3829221 h 3832830"/>
              <a:gd name="connsiteX1" fmla="*/ 0 w 5838935"/>
              <a:gd name="connsiteY1" fmla="*/ 3184599 h 3832830"/>
              <a:gd name="connsiteX2" fmla="*/ 13009 w 5838935"/>
              <a:gd name="connsiteY2" fmla="*/ 9091 h 3832830"/>
              <a:gd name="connsiteX3" fmla="*/ 5838934 w 5838935"/>
              <a:gd name="connsiteY3" fmla="*/ 3829221 h 3832830"/>
              <a:gd name="connsiteX4" fmla="*/ 2860142 w 5838935"/>
              <a:gd name="connsiteY4" fmla="*/ 3829221 h 3832830"/>
              <a:gd name="connsiteX0" fmla="*/ 2877613 w 5856406"/>
              <a:gd name="connsiteY0" fmla="*/ 3829221 h 3832830"/>
              <a:gd name="connsiteX1" fmla="*/ 17471 w 5856406"/>
              <a:gd name="connsiteY1" fmla="*/ 3184599 h 3832830"/>
              <a:gd name="connsiteX2" fmla="*/ 0 w 5856406"/>
              <a:gd name="connsiteY2" fmla="*/ 9091 h 3832830"/>
              <a:gd name="connsiteX3" fmla="*/ 5856405 w 5856406"/>
              <a:gd name="connsiteY3" fmla="*/ 3829221 h 3832830"/>
              <a:gd name="connsiteX4" fmla="*/ 2877613 w 5856406"/>
              <a:gd name="connsiteY4" fmla="*/ 3829221 h 3832830"/>
              <a:gd name="connsiteX0" fmla="*/ 2921102 w 5899895"/>
              <a:gd name="connsiteY0" fmla="*/ 3829221 h 3832830"/>
              <a:gd name="connsiteX1" fmla="*/ 0 w 5899895"/>
              <a:gd name="connsiteY1" fmla="*/ 3438599 h 3832830"/>
              <a:gd name="connsiteX2" fmla="*/ 43489 w 5899895"/>
              <a:gd name="connsiteY2" fmla="*/ 9091 h 3832830"/>
              <a:gd name="connsiteX3" fmla="*/ 5899894 w 5899895"/>
              <a:gd name="connsiteY3" fmla="*/ 3829221 h 3832830"/>
              <a:gd name="connsiteX4" fmla="*/ 2921102 w 5899895"/>
              <a:gd name="connsiteY4" fmla="*/ 3829221 h 3832830"/>
              <a:gd name="connsiteX0" fmla="*/ 2923285 w 5902078"/>
              <a:gd name="connsiteY0" fmla="*/ 3829221 h 3832830"/>
              <a:gd name="connsiteX1" fmla="*/ 2183 w 5902078"/>
              <a:gd name="connsiteY1" fmla="*/ 3438599 h 3832830"/>
              <a:gd name="connsiteX2" fmla="*/ 45672 w 5902078"/>
              <a:gd name="connsiteY2" fmla="*/ 9091 h 3832830"/>
              <a:gd name="connsiteX3" fmla="*/ 5902077 w 5902078"/>
              <a:gd name="connsiteY3" fmla="*/ 3829221 h 3832830"/>
              <a:gd name="connsiteX4" fmla="*/ 2923285 w 5902078"/>
              <a:gd name="connsiteY4" fmla="*/ 3829221 h 3832830"/>
              <a:gd name="connsiteX0" fmla="*/ 2877613 w 5856406"/>
              <a:gd name="connsiteY0" fmla="*/ 3829221 h 3832830"/>
              <a:gd name="connsiteX1" fmla="*/ 7311 w 5856406"/>
              <a:gd name="connsiteY1" fmla="*/ 3641799 h 3832830"/>
              <a:gd name="connsiteX2" fmla="*/ 0 w 5856406"/>
              <a:gd name="connsiteY2" fmla="*/ 9091 h 3832830"/>
              <a:gd name="connsiteX3" fmla="*/ 5856405 w 5856406"/>
              <a:gd name="connsiteY3" fmla="*/ 3829221 h 3832830"/>
              <a:gd name="connsiteX4" fmla="*/ 2877613 w 5856406"/>
              <a:gd name="connsiteY4" fmla="*/ 3829221 h 3832830"/>
              <a:gd name="connsiteX0" fmla="*/ 2877613 w 5856406"/>
              <a:gd name="connsiteY0" fmla="*/ 3829221 h 3832830"/>
              <a:gd name="connsiteX1" fmla="*/ 7311 w 5856406"/>
              <a:gd name="connsiteY1" fmla="*/ 3641799 h 3832830"/>
              <a:gd name="connsiteX2" fmla="*/ 0 w 5856406"/>
              <a:gd name="connsiteY2" fmla="*/ 9091 h 3832830"/>
              <a:gd name="connsiteX3" fmla="*/ 5856405 w 5856406"/>
              <a:gd name="connsiteY3" fmla="*/ 3829221 h 3832830"/>
              <a:gd name="connsiteX4" fmla="*/ 2877613 w 5856406"/>
              <a:gd name="connsiteY4" fmla="*/ 3829221 h 3832830"/>
              <a:gd name="connsiteX0" fmla="*/ 2877613 w 5856406"/>
              <a:gd name="connsiteY0" fmla="*/ 3829221 h 3832830"/>
              <a:gd name="connsiteX1" fmla="*/ 7311 w 5856406"/>
              <a:gd name="connsiteY1" fmla="*/ 3641799 h 3832830"/>
              <a:gd name="connsiteX2" fmla="*/ 0 w 5856406"/>
              <a:gd name="connsiteY2" fmla="*/ 9091 h 3832830"/>
              <a:gd name="connsiteX3" fmla="*/ 5856405 w 5856406"/>
              <a:gd name="connsiteY3" fmla="*/ 3829221 h 3832830"/>
              <a:gd name="connsiteX4" fmla="*/ 2877613 w 5856406"/>
              <a:gd name="connsiteY4" fmla="*/ 3829221 h 3832830"/>
              <a:gd name="connsiteX0" fmla="*/ 2877613 w 5856406"/>
              <a:gd name="connsiteY0" fmla="*/ 3831645 h 3835254"/>
              <a:gd name="connsiteX1" fmla="*/ 7311 w 5856406"/>
              <a:gd name="connsiteY1" fmla="*/ 3166703 h 3835254"/>
              <a:gd name="connsiteX2" fmla="*/ 0 w 5856406"/>
              <a:gd name="connsiteY2" fmla="*/ 11515 h 3835254"/>
              <a:gd name="connsiteX3" fmla="*/ 5856405 w 5856406"/>
              <a:gd name="connsiteY3" fmla="*/ 3831645 h 3835254"/>
              <a:gd name="connsiteX4" fmla="*/ 2877613 w 5856406"/>
              <a:gd name="connsiteY4" fmla="*/ 3831645 h 3835254"/>
              <a:gd name="connsiteX0" fmla="*/ 2877613 w 5856406"/>
              <a:gd name="connsiteY0" fmla="*/ 3831645 h 3835254"/>
              <a:gd name="connsiteX1" fmla="*/ 7311 w 5856406"/>
              <a:gd name="connsiteY1" fmla="*/ 3166703 h 3835254"/>
              <a:gd name="connsiteX2" fmla="*/ 0 w 5856406"/>
              <a:gd name="connsiteY2" fmla="*/ 11515 h 3835254"/>
              <a:gd name="connsiteX3" fmla="*/ 5856405 w 5856406"/>
              <a:gd name="connsiteY3" fmla="*/ 3831645 h 3835254"/>
              <a:gd name="connsiteX4" fmla="*/ 2877613 w 5856406"/>
              <a:gd name="connsiteY4" fmla="*/ 3831645 h 3835254"/>
              <a:gd name="connsiteX0" fmla="*/ 5856405 w 5856405"/>
              <a:gd name="connsiteY0" fmla="*/ 3831645 h 4041255"/>
              <a:gd name="connsiteX1" fmla="*/ 7311 w 5856405"/>
              <a:gd name="connsiteY1" fmla="*/ 3166703 h 4041255"/>
              <a:gd name="connsiteX2" fmla="*/ 0 w 5856405"/>
              <a:gd name="connsiteY2" fmla="*/ 11515 h 4041255"/>
              <a:gd name="connsiteX3" fmla="*/ 5856405 w 5856405"/>
              <a:gd name="connsiteY3" fmla="*/ 3831645 h 4041255"/>
              <a:gd name="connsiteX0" fmla="*/ 5663365 w 5663365"/>
              <a:gd name="connsiteY0" fmla="*/ 3160177 h 3605647"/>
              <a:gd name="connsiteX1" fmla="*/ 7311 w 5663365"/>
              <a:gd name="connsiteY1" fmla="*/ 3175955 h 3605647"/>
              <a:gd name="connsiteX2" fmla="*/ 0 w 5663365"/>
              <a:gd name="connsiteY2" fmla="*/ 20767 h 3605647"/>
              <a:gd name="connsiteX3" fmla="*/ 5663365 w 5663365"/>
              <a:gd name="connsiteY3" fmla="*/ 3160177 h 3605647"/>
              <a:gd name="connsiteX0" fmla="*/ 5663365 w 5663365"/>
              <a:gd name="connsiteY0" fmla="*/ 3159521 h 3604991"/>
              <a:gd name="connsiteX1" fmla="*/ 7311 w 5663365"/>
              <a:gd name="connsiteY1" fmla="*/ 3175299 h 3604991"/>
              <a:gd name="connsiteX2" fmla="*/ 0 w 5663365"/>
              <a:gd name="connsiteY2" fmla="*/ 20111 h 3604991"/>
              <a:gd name="connsiteX3" fmla="*/ 5663365 w 5663365"/>
              <a:gd name="connsiteY3" fmla="*/ 3159521 h 3604991"/>
              <a:gd name="connsiteX0" fmla="*/ 5663365 w 5663365"/>
              <a:gd name="connsiteY0" fmla="*/ 3159521 h 3451523"/>
              <a:gd name="connsiteX1" fmla="*/ 7311 w 5663365"/>
              <a:gd name="connsiteY1" fmla="*/ 3175299 h 3451523"/>
              <a:gd name="connsiteX2" fmla="*/ 0 w 5663365"/>
              <a:gd name="connsiteY2" fmla="*/ 20111 h 3451523"/>
              <a:gd name="connsiteX3" fmla="*/ 5663365 w 5663365"/>
              <a:gd name="connsiteY3" fmla="*/ 3159521 h 3451523"/>
              <a:gd name="connsiteX0" fmla="*/ 5663365 w 5663395"/>
              <a:gd name="connsiteY0" fmla="*/ 3159521 h 3176172"/>
              <a:gd name="connsiteX1" fmla="*/ 7311 w 5663395"/>
              <a:gd name="connsiteY1" fmla="*/ 3175299 h 3176172"/>
              <a:gd name="connsiteX2" fmla="*/ 0 w 5663395"/>
              <a:gd name="connsiteY2" fmla="*/ 20111 h 3176172"/>
              <a:gd name="connsiteX3" fmla="*/ 5663365 w 5663395"/>
              <a:gd name="connsiteY3" fmla="*/ 3159521 h 3176172"/>
              <a:gd name="connsiteX0" fmla="*/ 5683685 w 5683707"/>
              <a:gd name="connsiteY0" fmla="*/ 3278005 h 3278005"/>
              <a:gd name="connsiteX1" fmla="*/ 7311 w 5683707"/>
              <a:gd name="connsiteY1" fmla="*/ 3171863 h 3278005"/>
              <a:gd name="connsiteX2" fmla="*/ 0 w 5683707"/>
              <a:gd name="connsiteY2" fmla="*/ 16675 h 3278005"/>
              <a:gd name="connsiteX3" fmla="*/ 5683685 w 5683707"/>
              <a:gd name="connsiteY3" fmla="*/ 3278005 h 3278005"/>
              <a:gd name="connsiteX0" fmla="*/ 5653205 w 5653241"/>
              <a:gd name="connsiteY0" fmla="*/ 3179190 h 3179190"/>
              <a:gd name="connsiteX1" fmla="*/ 7311 w 5653241"/>
              <a:gd name="connsiteY1" fmla="*/ 3174648 h 3179190"/>
              <a:gd name="connsiteX2" fmla="*/ 0 w 5653241"/>
              <a:gd name="connsiteY2" fmla="*/ 19460 h 3179190"/>
              <a:gd name="connsiteX3" fmla="*/ 5653205 w 5653241"/>
              <a:gd name="connsiteY3" fmla="*/ 3179190 h 3179190"/>
              <a:gd name="connsiteX0" fmla="*/ 5876725 w 5876729"/>
              <a:gd name="connsiteY0" fmla="*/ 3179190 h 3179190"/>
              <a:gd name="connsiteX1" fmla="*/ 7311 w 5876729"/>
              <a:gd name="connsiteY1" fmla="*/ 3174648 h 3179190"/>
              <a:gd name="connsiteX2" fmla="*/ 0 w 5876729"/>
              <a:gd name="connsiteY2" fmla="*/ 19460 h 3179190"/>
              <a:gd name="connsiteX3" fmla="*/ 5876725 w 5876729"/>
              <a:gd name="connsiteY3" fmla="*/ 3179190 h 3179190"/>
              <a:gd name="connsiteX0" fmla="*/ 5450005 w 5451189"/>
              <a:gd name="connsiteY0" fmla="*/ 3437322 h 3437322"/>
              <a:gd name="connsiteX1" fmla="*/ 7311 w 5451189"/>
              <a:gd name="connsiteY1" fmla="*/ 3168620 h 3437322"/>
              <a:gd name="connsiteX2" fmla="*/ 0 w 5451189"/>
              <a:gd name="connsiteY2" fmla="*/ 13432 h 3437322"/>
              <a:gd name="connsiteX3" fmla="*/ 5450005 w 5451189"/>
              <a:gd name="connsiteY3" fmla="*/ 3437322 h 3437322"/>
              <a:gd name="connsiteX0" fmla="*/ 5450005 w 5450006"/>
              <a:gd name="connsiteY0" fmla="*/ 3437322 h 3437322"/>
              <a:gd name="connsiteX1" fmla="*/ 7311 w 5450006"/>
              <a:gd name="connsiteY1" fmla="*/ 3168620 h 3437322"/>
              <a:gd name="connsiteX2" fmla="*/ 0 w 5450006"/>
              <a:gd name="connsiteY2" fmla="*/ 13432 h 3437322"/>
              <a:gd name="connsiteX3" fmla="*/ 5450005 w 5450006"/>
              <a:gd name="connsiteY3" fmla="*/ 3437322 h 3437322"/>
              <a:gd name="connsiteX0" fmla="*/ 5399205 w 5399206"/>
              <a:gd name="connsiteY0" fmla="*/ 3179190 h 3179190"/>
              <a:gd name="connsiteX1" fmla="*/ 7311 w 5399206"/>
              <a:gd name="connsiteY1" fmla="*/ 3174648 h 3179190"/>
              <a:gd name="connsiteX2" fmla="*/ 0 w 5399206"/>
              <a:gd name="connsiteY2" fmla="*/ 19460 h 3179190"/>
              <a:gd name="connsiteX3" fmla="*/ 5399205 w 5399206"/>
              <a:gd name="connsiteY3" fmla="*/ 3179190 h 3179190"/>
              <a:gd name="connsiteX0" fmla="*/ 5399205 w 5399206"/>
              <a:gd name="connsiteY0" fmla="*/ 3179190 h 3180755"/>
              <a:gd name="connsiteX1" fmla="*/ 7311 w 5399206"/>
              <a:gd name="connsiteY1" fmla="*/ 3174648 h 3180755"/>
              <a:gd name="connsiteX2" fmla="*/ 0 w 5399206"/>
              <a:gd name="connsiteY2" fmla="*/ 19460 h 3180755"/>
              <a:gd name="connsiteX3" fmla="*/ 5399205 w 5399206"/>
              <a:gd name="connsiteY3" fmla="*/ 3179190 h 3180755"/>
              <a:gd name="connsiteX0" fmla="*/ 5399205 w 5399206"/>
              <a:gd name="connsiteY0" fmla="*/ 3179190 h 3179190"/>
              <a:gd name="connsiteX1" fmla="*/ 7311 w 5399206"/>
              <a:gd name="connsiteY1" fmla="*/ 3174648 h 3179190"/>
              <a:gd name="connsiteX2" fmla="*/ 0 w 5399206"/>
              <a:gd name="connsiteY2" fmla="*/ 19460 h 3179190"/>
              <a:gd name="connsiteX3" fmla="*/ 5399205 w 5399206"/>
              <a:gd name="connsiteY3" fmla="*/ 3179190 h 3179190"/>
              <a:gd name="connsiteX0" fmla="*/ 5399205 w 5399206"/>
              <a:gd name="connsiteY0" fmla="*/ 3179190 h 3180755"/>
              <a:gd name="connsiteX1" fmla="*/ 7311 w 5399206"/>
              <a:gd name="connsiteY1" fmla="*/ 3174648 h 3180755"/>
              <a:gd name="connsiteX2" fmla="*/ 0 w 5399206"/>
              <a:gd name="connsiteY2" fmla="*/ 19460 h 3180755"/>
              <a:gd name="connsiteX3" fmla="*/ 5399205 w 5399206"/>
              <a:gd name="connsiteY3" fmla="*/ 3179190 h 3180755"/>
              <a:gd name="connsiteX0" fmla="*/ 5399205 w 5399205"/>
              <a:gd name="connsiteY0" fmla="*/ 3179190 h 3179190"/>
              <a:gd name="connsiteX1" fmla="*/ 7311 w 5399205"/>
              <a:gd name="connsiteY1" fmla="*/ 3174648 h 3179190"/>
              <a:gd name="connsiteX2" fmla="*/ 0 w 5399205"/>
              <a:gd name="connsiteY2" fmla="*/ 19460 h 3179190"/>
              <a:gd name="connsiteX3" fmla="*/ 5399205 w 5399205"/>
              <a:gd name="connsiteY3" fmla="*/ 3179190 h 3179190"/>
              <a:gd name="connsiteX0" fmla="*/ 5399205 w 5399205"/>
              <a:gd name="connsiteY0" fmla="*/ 3171246 h 3171246"/>
              <a:gd name="connsiteX1" fmla="*/ 7311 w 5399205"/>
              <a:gd name="connsiteY1" fmla="*/ 3166704 h 3171246"/>
              <a:gd name="connsiteX2" fmla="*/ 0 w 5399205"/>
              <a:gd name="connsiteY2" fmla="*/ 11516 h 3171246"/>
              <a:gd name="connsiteX3" fmla="*/ 5399205 w 5399205"/>
              <a:gd name="connsiteY3" fmla="*/ 3171246 h 3171246"/>
              <a:gd name="connsiteX0" fmla="*/ 5399205 w 5399205"/>
              <a:gd name="connsiteY0" fmla="*/ 3171246 h 3171246"/>
              <a:gd name="connsiteX1" fmla="*/ 7311 w 5399205"/>
              <a:gd name="connsiteY1" fmla="*/ 3166704 h 3171246"/>
              <a:gd name="connsiteX2" fmla="*/ 0 w 5399205"/>
              <a:gd name="connsiteY2" fmla="*/ 11516 h 3171246"/>
              <a:gd name="connsiteX3" fmla="*/ 5399205 w 5399205"/>
              <a:gd name="connsiteY3" fmla="*/ 3171246 h 3171246"/>
              <a:gd name="connsiteX0" fmla="*/ 5399205 w 5399205"/>
              <a:gd name="connsiteY0" fmla="*/ 3171246 h 3171246"/>
              <a:gd name="connsiteX1" fmla="*/ 7311 w 5399205"/>
              <a:gd name="connsiteY1" fmla="*/ 3166704 h 3171246"/>
              <a:gd name="connsiteX2" fmla="*/ 0 w 5399205"/>
              <a:gd name="connsiteY2" fmla="*/ 11516 h 3171246"/>
              <a:gd name="connsiteX3" fmla="*/ 5399205 w 5399205"/>
              <a:gd name="connsiteY3" fmla="*/ 3171246 h 3171246"/>
            </a:gdLst>
            <a:ahLst/>
            <a:cxnLst>
              <a:cxn ang="0">
                <a:pos x="connsiteX0" y="connsiteY0"/>
              </a:cxn>
              <a:cxn ang="0">
                <a:pos x="connsiteX1" y="connsiteY1"/>
              </a:cxn>
              <a:cxn ang="0">
                <a:pos x="connsiteX2" y="connsiteY2"/>
              </a:cxn>
              <a:cxn ang="0">
                <a:pos x="connsiteX3" y="connsiteY3"/>
              </a:cxn>
            </a:cxnLst>
            <a:rect l="l" t="t" r="r" b="b"/>
            <a:pathLst>
              <a:path w="5399205" h="3171246">
                <a:moveTo>
                  <a:pt x="5399205" y="3171246"/>
                </a:moveTo>
                <a:cubicBezTo>
                  <a:pt x="5400424" y="3158631"/>
                  <a:pt x="1907939" y="3173472"/>
                  <a:pt x="7311" y="3166704"/>
                </a:cubicBezTo>
                <a:cubicBezTo>
                  <a:pt x="4592" y="-487504"/>
                  <a:pt x="12192" y="40636"/>
                  <a:pt x="0" y="11516"/>
                </a:cubicBezTo>
                <a:cubicBezTo>
                  <a:pt x="2940304" y="8812"/>
                  <a:pt x="4177973" y="775217"/>
                  <a:pt x="5399205" y="3171246"/>
                </a:cubicBezTo>
                <a:close/>
              </a:path>
            </a:pathLst>
          </a:custGeom>
          <a:noFill/>
          <a:effectLst>
            <a:outerShdw dist="50800" dir="21540000" sx="102000" sy="102000" algn="ctr" rotWithShape="0">
              <a:schemeClr val="bg1"/>
            </a:outerShdw>
          </a:effectLst>
        </p:spPr>
        <p:txBody>
          <a:bodyPr/>
          <a:lstStyle>
            <a:lvl1pPr marL="0" indent="0">
              <a:buNone/>
              <a:defRPr>
                <a:solidFill>
                  <a:srgbClr val="FF0000"/>
                </a:solidFill>
              </a:defRPr>
            </a:lvl1pPr>
          </a:lstStyle>
          <a:p>
            <a:r>
              <a:rPr lang="en-US"/>
              <a:t>Click icon to add picture</a:t>
            </a:r>
            <a:endParaRPr lang="en-US" dirty="0"/>
          </a:p>
        </p:txBody>
      </p:sp>
    </p:spTree>
    <p:extLst>
      <p:ext uri="{BB962C8B-B14F-4D97-AF65-F5344CB8AC3E}">
        <p14:creationId xmlns:p14="http://schemas.microsoft.com/office/powerpoint/2010/main" val="10257916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1_Section Header">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AD8BE98A-68AF-E34D-99CA-0D8BD0A0F57A}"/>
              </a:ext>
            </a:extLst>
          </p:cNvPr>
          <p:cNvSpPr>
            <a:spLocks noGrp="1"/>
          </p:cNvSpPr>
          <p:nvPr>
            <p:ph idx="1" hasCustomPrompt="1"/>
          </p:nvPr>
        </p:nvSpPr>
        <p:spPr>
          <a:xfrm>
            <a:off x="577516" y="1470992"/>
            <a:ext cx="11020926" cy="4879008"/>
          </a:xfrm>
          <a:noFill/>
        </p:spPr>
        <p:txBody>
          <a:bodyPr/>
          <a:lstStyle>
            <a:lvl1pPr marL="228600" indent="-228600">
              <a:buFont typeface="Arial" panose="020B0604020202020204" pitchFamily="34" charset="0"/>
              <a:buChar char="•"/>
              <a:defRPr baseline="0">
                <a:solidFill>
                  <a:srgbClr val="3D3D3D"/>
                </a:solidFill>
              </a:defRPr>
            </a:lvl1pPr>
            <a:lvl2pPr marL="685800" indent="-228600">
              <a:buFont typeface=".Lucida Grande UI Regular"/>
              <a:buChar char="▹"/>
              <a:defRPr>
                <a:solidFill>
                  <a:srgbClr val="3D3D3D"/>
                </a:solidFill>
              </a:defRPr>
            </a:lvl2pPr>
            <a:lvl3pPr marL="914400" indent="0">
              <a:buFont typeface="Arial Unicode MS" panose="020B0604020202020204" pitchFamily="34" charset="-128"/>
              <a:buNone/>
              <a:defRPr>
                <a:solidFill>
                  <a:srgbClr val="3D3D3D"/>
                </a:solidFill>
              </a:defRPr>
            </a:lvl3pPr>
            <a:lvl4pPr marL="1371600" indent="0">
              <a:buFont typeface="Arial Unicode MS" panose="020B0604020202020204" pitchFamily="34" charset="-128"/>
              <a:buNone/>
              <a:defRPr>
                <a:solidFill>
                  <a:srgbClr val="3D3D3D"/>
                </a:solidFill>
              </a:defRPr>
            </a:lvl4pPr>
            <a:lvl5pPr marL="2057400" indent="-228600">
              <a:buFont typeface=".PingFang SC Regular"/>
              <a:buChar char="・"/>
              <a:defRPr>
                <a:solidFill>
                  <a:srgbClr val="3D3D3D"/>
                </a:solidFill>
              </a:defRPr>
            </a:lvl5pPr>
          </a:lstStyle>
          <a:p>
            <a:pPr lvl="0"/>
            <a:r>
              <a:rPr lang="en-US" dirty="0"/>
              <a:t> Edit master text styles</a:t>
            </a:r>
          </a:p>
          <a:p>
            <a:pPr lvl="1"/>
            <a:r>
              <a:rPr lang="en-US" dirty="0"/>
              <a:t>Second level</a:t>
            </a:r>
          </a:p>
          <a:p>
            <a:pPr lvl="2"/>
            <a:r>
              <a:rPr lang="en-US" dirty="0"/>
              <a:t>▸Third level</a:t>
            </a:r>
          </a:p>
          <a:p>
            <a:pPr lvl="3"/>
            <a:r>
              <a:rPr lang="en-US" dirty="0"/>
              <a:t>◦ Fourth level</a:t>
            </a:r>
          </a:p>
          <a:p>
            <a:pPr lvl="4"/>
            <a:r>
              <a:rPr lang="en-US" dirty="0"/>
              <a:t>Fifth level</a:t>
            </a:r>
          </a:p>
        </p:txBody>
      </p:sp>
      <p:sp>
        <p:nvSpPr>
          <p:cNvPr id="6" name="Title 1">
            <a:extLst>
              <a:ext uri="{FF2B5EF4-FFF2-40B4-BE49-F238E27FC236}">
                <a16:creationId xmlns:a16="http://schemas.microsoft.com/office/drawing/2014/main" id="{4AFE868F-E4B5-C146-94CF-B63D500FC7F9}"/>
              </a:ext>
            </a:extLst>
          </p:cNvPr>
          <p:cNvSpPr>
            <a:spLocks noGrp="1"/>
          </p:cNvSpPr>
          <p:nvPr>
            <p:ph type="title" hasCustomPrompt="1"/>
          </p:nvPr>
        </p:nvSpPr>
        <p:spPr>
          <a:xfrm>
            <a:off x="577516" y="365126"/>
            <a:ext cx="11020926" cy="777874"/>
          </a:xfrm>
          <a:prstGeom prst="rect">
            <a:avLst/>
          </a:prstGeom>
          <a:noFill/>
        </p:spPr>
        <p:txBody>
          <a:bodyPr>
            <a:normAutofit/>
          </a:bodyPr>
          <a:lstStyle>
            <a:lvl1pPr algn="l">
              <a:defRPr sz="4400" cap="none" baseline="0">
                <a:solidFill>
                  <a:schemeClr val="tx2"/>
                </a:solidFill>
                <a:latin typeface="Calibri" panose="020F0502020204030204" pitchFamily="34" charset="0"/>
              </a:defRPr>
            </a:lvl1pPr>
          </a:lstStyle>
          <a:p>
            <a:r>
              <a:rPr lang="en-US" dirty="0"/>
              <a:t>Click to Add Slide Title </a:t>
            </a:r>
          </a:p>
        </p:txBody>
      </p:sp>
    </p:spTree>
    <p:extLst>
      <p:ext uri="{BB962C8B-B14F-4D97-AF65-F5344CB8AC3E}">
        <p14:creationId xmlns:p14="http://schemas.microsoft.com/office/powerpoint/2010/main" val="12001878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2_Section Header">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2897241-8C85-434E-9C50-5B17BEA6F83D}"/>
              </a:ext>
            </a:extLst>
          </p:cNvPr>
          <p:cNvSpPr>
            <a:spLocks noGrp="1"/>
          </p:cNvSpPr>
          <p:nvPr>
            <p:ph sz="half" idx="2" hasCustomPrompt="1"/>
          </p:nvPr>
        </p:nvSpPr>
        <p:spPr>
          <a:xfrm>
            <a:off x="577516" y="1451113"/>
            <a:ext cx="5336267" cy="4698793"/>
          </a:xfrm>
          <a:noFill/>
        </p:spPr>
        <p:txBody>
          <a:bodyPr/>
          <a:lstStyle>
            <a:lvl1pPr marL="228600" indent="-228600">
              <a:buFont typeface="Arial" panose="020B0604020202020204" pitchFamily="34" charset="0"/>
              <a:buChar char="•"/>
              <a:defRPr>
                <a:solidFill>
                  <a:srgbClr val="3D3D3D"/>
                </a:solidFill>
              </a:defRPr>
            </a:lvl1pPr>
            <a:lvl2pPr marL="685800" indent="-228600">
              <a:buFont typeface=".Lucida Grande UI Regular"/>
              <a:buChar char="▹"/>
              <a:defRPr>
                <a:solidFill>
                  <a:srgbClr val="3D3D3D"/>
                </a:solidFill>
              </a:defRPr>
            </a:lvl2pPr>
            <a:lvl3pPr marL="914400" indent="0">
              <a:buFont typeface="Apple Symbols" panose="02000000000000000000" pitchFamily="2" charset="-79"/>
              <a:buNone/>
              <a:defRPr>
                <a:solidFill>
                  <a:srgbClr val="3D3D3D"/>
                </a:solidFill>
              </a:defRPr>
            </a:lvl3pPr>
            <a:lvl4pPr marL="1371600" indent="0">
              <a:buFont typeface="Helvetica" pitchFamily="2" charset="0"/>
              <a:buNone/>
              <a:defRPr>
                <a:solidFill>
                  <a:srgbClr val="3D3D3D"/>
                </a:solidFill>
              </a:defRPr>
            </a:lvl4pPr>
            <a:lvl5pPr marL="1828800" indent="0">
              <a:buFont typeface="Courier New" panose="02070309020205020404" pitchFamily="49" charset="0"/>
              <a:buNone/>
              <a:defRPr>
                <a:solidFill>
                  <a:srgbClr val="3D3D3D"/>
                </a:solidFill>
              </a:defRPr>
            </a:lvl5pPr>
          </a:lstStyle>
          <a:p>
            <a:pPr lvl="0"/>
            <a:r>
              <a:rPr lang="en-US" dirty="0"/>
              <a:t> Edit Master text styles</a:t>
            </a:r>
          </a:p>
          <a:p>
            <a:pPr lvl="1"/>
            <a:r>
              <a:rPr lang="en-US" dirty="0"/>
              <a:t>Second level</a:t>
            </a:r>
          </a:p>
          <a:p>
            <a:pPr lvl="2"/>
            <a:r>
              <a:rPr lang="en-US" dirty="0"/>
              <a:t>▸Third level</a:t>
            </a:r>
          </a:p>
          <a:p>
            <a:pPr lvl="3"/>
            <a:r>
              <a:rPr lang="en-US" dirty="0"/>
              <a:t>◦ Fourth level</a:t>
            </a:r>
          </a:p>
          <a:p>
            <a:pPr lvl="4"/>
            <a:r>
              <a:rPr lang="en-US" dirty="0"/>
              <a:t>・Fifth level</a:t>
            </a:r>
          </a:p>
        </p:txBody>
      </p:sp>
      <p:sp>
        <p:nvSpPr>
          <p:cNvPr id="5" name="Content Placeholder 5">
            <a:extLst>
              <a:ext uri="{FF2B5EF4-FFF2-40B4-BE49-F238E27FC236}">
                <a16:creationId xmlns:a16="http://schemas.microsoft.com/office/drawing/2014/main" id="{0B7B5B42-90DE-554C-A2DB-4A8C6E6B6533}"/>
              </a:ext>
            </a:extLst>
          </p:cNvPr>
          <p:cNvSpPr>
            <a:spLocks noGrp="1"/>
          </p:cNvSpPr>
          <p:nvPr>
            <p:ph sz="quarter" idx="4" hasCustomPrompt="1"/>
          </p:nvPr>
        </p:nvSpPr>
        <p:spPr>
          <a:xfrm>
            <a:off x="6182139" y="1451113"/>
            <a:ext cx="5416303" cy="4698793"/>
          </a:xfrm>
          <a:noFill/>
        </p:spPr>
        <p:txBody>
          <a:bodyPr/>
          <a:lstStyle>
            <a:lvl1pPr marL="228600" indent="-228600">
              <a:buFont typeface="Arial" panose="020B0604020202020204" pitchFamily="34" charset="0"/>
              <a:buChar char="•"/>
              <a:defRPr>
                <a:solidFill>
                  <a:srgbClr val="3D3D3D"/>
                </a:solidFill>
              </a:defRPr>
            </a:lvl1pPr>
            <a:lvl2pPr marL="457200" indent="0">
              <a:buFont typeface="Lucida Grande" panose="020B0600040502020204" pitchFamily="34" charset="0"/>
              <a:buNone/>
              <a:defRPr>
                <a:solidFill>
                  <a:srgbClr val="3D3D3D"/>
                </a:solidFill>
              </a:defRPr>
            </a:lvl2pPr>
            <a:lvl3pPr marL="914400" indent="0">
              <a:buFont typeface="Arial Unicode MS" panose="020B0604020202020204" pitchFamily="34" charset="-128"/>
              <a:buNone/>
              <a:defRPr>
                <a:solidFill>
                  <a:srgbClr val="3D3D3D"/>
                </a:solidFill>
              </a:defRPr>
            </a:lvl3pPr>
            <a:lvl4pPr marL="1371600" indent="0">
              <a:buFont typeface="Arial Unicode MS" panose="020B0604020202020204" pitchFamily="34" charset="-128"/>
              <a:buNone/>
              <a:defRPr>
                <a:solidFill>
                  <a:srgbClr val="3D3D3D"/>
                </a:solidFill>
              </a:defRPr>
            </a:lvl4pPr>
            <a:lvl5pPr marL="1828800" indent="0">
              <a:buFont typeface="Courier New" panose="02070309020205020404" pitchFamily="49" charset="0"/>
              <a:buNone/>
              <a:defRPr>
                <a:solidFill>
                  <a:srgbClr val="3D3D3D"/>
                </a:solidFill>
              </a:defRPr>
            </a:lvl5pPr>
          </a:lstStyle>
          <a:p>
            <a:pPr lvl="0"/>
            <a:r>
              <a:rPr lang="en-US" dirty="0"/>
              <a:t> Edit Master text styles</a:t>
            </a:r>
          </a:p>
          <a:p>
            <a:pPr lvl="1"/>
            <a:r>
              <a:rPr lang="en-US" dirty="0"/>
              <a:t>▹Second level</a:t>
            </a:r>
          </a:p>
          <a:p>
            <a:pPr lvl="2"/>
            <a:r>
              <a:rPr lang="en-US" dirty="0"/>
              <a:t>▸Third level</a:t>
            </a:r>
          </a:p>
          <a:p>
            <a:pPr lvl="3"/>
            <a:r>
              <a:rPr lang="en-US" dirty="0"/>
              <a:t>◦ Fourth level</a:t>
            </a:r>
          </a:p>
          <a:p>
            <a:pPr lvl="4"/>
            <a:r>
              <a:rPr lang="en-US" dirty="0"/>
              <a:t>・Fifth level</a:t>
            </a:r>
          </a:p>
        </p:txBody>
      </p:sp>
      <p:sp>
        <p:nvSpPr>
          <p:cNvPr id="7" name="Title 1">
            <a:extLst>
              <a:ext uri="{FF2B5EF4-FFF2-40B4-BE49-F238E27FC236}">
                <a16:creationId xmlns:a16="http://schemas.microsoft.com/office/drawing/2014/main" id="{46DF5857-9E1C-E147-BCFE-6098BFF08A10}"/>
              </a:ext>
            </a:extLst>
          </p:cNvPr>
          <p:cNvSpPr>
            <a:spLocks noGrp="1"/>
          </p:cNvSpPr>
          <p:nvPr>
            <p:ph type="title" hasCustomPrompt="1"/>
          </p:nvPr>
        </p:nvSpPr>
        <p:spPr>
          <a:xfrm>
            <a:off x="577516" y="365126"/>
            <a:ext cx="11020926" cy="777874"/>
          </a:xfrm>
          <a:prstGeom prst="rect">
            <a:avLst/>
          </a:prstGeom>
          <a:noFill/>
        </p:spPr>
        <p:txBody>
          <a:bodyPr>
            <a:normAutofit/>
          </a:bodyPr>
          <a:lstStyle>
            <a:lvl1pPr algn="l">
              <a:defRPr sz="4400" cap="none" baseline="0">
                <a:solidFill>
                  <a:schemeClr val="tx2"/>
                </a:solidFill>
                <a:latin typeface="Calibri" panose="020F0502020204030204" pitchFamily="34" charset="0"/>
              </a:defRPr>
            </a:lvl1pPr>
          </a:lstStyle>
          <a:p>
            <a:r>
              <a:rPr lang="en-US" dirty="0"/>
              <a:t>Click to Add Slide Title </a:t>
            </a:r>
          </a:p>
        </p:txBody>
      </p:sp>
    </p:spTree>
    <p:extLst>
      <p:ext uri="{BB962C8B-B14F-4D97-AF65-F5344CB8AC3E}">
        <p14:creationId xmlns:p14="http://schemas.microsoft.com/office/powerpoint/2010/main" val="40123282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4_Section Header">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6E99D36A-1C97-204B-8551-FB9D0E526AC2}"/>
              </a:ext>
            </a:extLst>
          </p:cNvPr>
          <p:cNvSpPr>
            <a:spLocks noGrp="1"/>
          </p:cNvSpPr>
          <p:nvPr>
            <p:ph sz="half" idx="1" hasCustomPrompt="1"/>
          </p:nvPr>
        </p:nvSpPr>
        <p:spPr>
          <a:xfrm>
            <a:off x="0" y="0"/>
            <a:ext cx="12192000" cy="6858000"/>
          </a:xfrm>
          <a:noFill/>
        </p:spPr>
        <p:txBody>
          <a:bodyPr/>
          <a:lstStyle>
            <a:lvl1pPr>
              <a:defRPr>
                <a:solidFill>
                  <a:srgbClr val="FF0000"/>
                </a:solidFill>
              </a:defRPr>
            </a:lvl1pPr>
          </a:lstStyle>
          <a:p>
            <a:pPr lvl="0"/>
            <a:r>
              <a:rPr lang="en-US" dirty="0"/>
              <a:t>Click to add background photo</a:t>
            </a:r>
          </a:p>
        </p:txBody>
      </p:sp>
    </p:spTree>
    <p:extLst>
      <p:ext uri="{BB962C8B-B14F-4D97-AF65-F5344CB8AC3E}">
        <p14:creationId xmlns:p14="http://schemas.microsoft.com/office/powerpoint/2010/main" val="3222335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3D1835-5154-7649-85F3-71A25C05A97D}"/>
              </a:ext>
            </a:extLst>
          </p:cNvPr>
          <p:cNvPicPr>
            <a:picLocks noChangeAspect="1"/>
          </p:cNvPicPr>
          <p:nvPr/>
        </p:nvPicPr>
        <p:blipFill>
          <a:blip r:embed="rId16">
            <a:duotone>
              <a:prstClr val="black"/>
              <a:schemeClr val="accent1">
                <a:tint val="45000"/>
                <a:satMod val="400000"/>
              </a:schemeClr>
            </a:duotone>
            <a:alphaModFix amt="20000"/>
            <a:extLst>
              <a:ext uri="{28A0092B-C50C-407E-A947-70E740481C1C}">
                <a14:useLocalDpi xmlns:a14="http://schemas.microsoft.com/office/drawing/2010/main" val="0"/>
              </a:ext>
            </a:extLst>
          </a:blip>
          <a:stretch>
            <a:fillRect/>
          </a:stretch>
        </p:blipFill>
        <p:spPr>
          <a:xfrm>
            <a:off x="0" y="749300"/>
            <a:ext cx="13335000" cy="9386955"/>
          </a:xfrm>
          <a:prstGeom prst="rect">
            <a:avLst/>
          </a:prstGeom>
        </p:spPr>
      </p:pic>
      <p:sp>
        <p:nvSpPr>
          <p:cNvPr id="2" name="Title Placeholder 1">
            <a:extLst>
              <a:ext uri="{FF2B5EF4-FFF2-40B4-BE49-F238E27FC236}">
                <a16:creationId xmlns:a16="http://schemas.microsoft.com/office/drawing/2014/main" id="{6C9E1F46-0306-458A-9A3E-1787B81BD484}"/>
              </a:ext>
            </a:extLst>
          </p:cNvPr>
          <p:cNvSpPr>
            <a:spLocks noGrp="1"/>
          </p:cNvSpPr>
          <p:nvPr>
            <p:ph type="title"/>
          </p:nvPr>
        </p:nvSpPr>
        <p:spPr>
          <a:xfrm>
            <a:off x="317500" y="365125"/>
            <a:ext cx="11544300" cy="1325563"/>
          </a:xfrm>
          <a:prstGeom prst="rect">
            <a:avLst/>
          </a:prstGeom>
          <a:noFill/>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8CF9927A-CDD8-4F71-86AE-CCC5564F163F}"/>
              </a:ext>
            </a:extLst>
          </p:cNvPr>
          <p:cNvSpPr>
            <a:spLocks noGrp="1"/>
          </p:cNvSpPr>
          <p:nvPr>
            <p:ph type="body" idx="1"/>
          </p:nvPr>
        </p:nvSpPr>
        <p:spPr>
          <a:xfrm>
            <a:off x="317500" y="1825624"/>
            <a:ext cx="11544300" cy="4697095"/>
          </a:xfrm>
          <a:prstGeom prst="rect">
            <a:avLst/>
          </a:prstGeom>
          <a:noFill/>
        </p:spPr>
        <p:txBody>
          <a:bodyPr vert="horz" lIns="91440" tIns="45720" rIns="91440" bIns="45720" rtlCol="0">
            <a:normAutofit/>
          </a:bodyPr>
          <a:lstStyle/>
          <a:p>
            <a:pPr lvl="0"/>
            <a:r>
              <a:rPr lang="en-US" dirty="0"/>
              <a:t>Edit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385F4370-84C3-0349-BD64-08AFC699760D}"/>
              </a:ext>
            </a:extLst>
          </p:cNvPr>
          <p:cNvPicPr>
            <a:picLocks noChangeAspect="1"/>
          </p:cNvPicPr>
          <p:nvPr/>
        </p:nvPicPr>
        <p:blipFill>
          <a:blip r:embed="rId17">
            <a:alphaModFix amt="28000"/>
            <a:duotone>
              <a:prstClr val="black"/>
              <a:schemeClr val="tx2">
                <a:lumMod val="75000"/>
                <a:tint val="45000"/>
                <a:satMod val="400000"/>
              </a:schemeClr>
            </a:duotone>
            <a:extLst>
              <a:ext uri="{28A0092B-C50C-407E-A947-70E740481C1C}">
                <a14:useLocalDpi xmlns:a14="http://schemas.microsoft.com/office/drawing/2010/main" val="0"/>
              </a:ext>
            </a:extLst>
          </a:blip>
          <a:stretch>
            <a:fillRect/>
          </a:stretch>
        </p:blipFill>
        <p:spPr>
          <a:xfrm>
            <a:off x="8712200" y="-1165087"/>
            <a:ext cx="3543300" cy="4416287"/>
          </a:xfrm>
          <a:prstGeom prst="rect">
            <a:avLst/>
          </a:prstGeom>
        </p:spPr>
      </p:pic>
    </p:spTree>
    <p:extLst>
      <p:ext uri="{BB962C8B-B14F-4D97-AF65-F5344CB8AC3E}">
        <p14:creationId xmlns:p14="http://schemas.microsoft.com/office/powerpoint/2010/main" val="12454734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b="1" kern="1200" baseline="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bg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bg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13.xml"/><Relationship Id="rId4" Type="http://schemas.openxmlformats.org/officeDocument/2006/relationships/image" Target="../media/image8.jp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22.png"/><Relationship Id="rId7" Type="http://schemas.openxmlformats.org/officeDocument/2006/relationships/image" Target="../media/image170.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customXml" Target="../ink/ink2.xml"/><Relationship Id="rId5" Type="http://schemas.openxmlformats.org/officeDocument/2006/relationships/image" Target="../media/image160.png"/><Relationship Id="rId4" Type="http://schemas.openxmlformats.org/officeDocument/2006/relationships/customXml" Target="../ink/ink1.xml"/><Relationship Id="rId9" Type="http://schemas.openxmlformats.org/officeDocument/2006/relationships/image" Target="../media/image180.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hyperlink" Target="mailto:gtassin@emailatg.com" TargetMode="External"/><Relationship Id="rId7"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hyperlink" Target="mailto:jsessions@emailatg.com"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A8749-97A3-462F-8FE4-2FE9C6902754}"/>
              </a:ext>
            </a:extLst>
          </p:cNvPr>
          <p:cNvSpPr>
            <a:spLocks noGrp="1"/>
          </p:cNvSpPr>
          <p:nvPr>
            <p:ph type="ctrTitle"/>
          </p:nvPr>
        </p:nvSpPr>
        <p:spPr/>
        <p:txBody>
          <a:bodyPr/>
          <a:lstStyle/>
          <a:p>
            <a:r>
              <a:rPr lang="en-US" dirty="0"/>
              <a:t>Wrong Way Driving Systems Best Practices</a:t>
            </a:r>
          </a:p>
        </p:txBody>
      </p:sp>
      <p:sp>
        <p:nvSpPr>
          <p:cNvPr id="3" name="Subtitle 2">
            <a:extLst>
              <a:ext uri="{FF2B5EF4-FFF2-40B4-BE49-F238E27FC236}">
                <a16:creationId xmlns:a16="http://schemas.microsoft.com/office/drawing/2014/main" id="{095A0F05-A337-4D4B-8A42-F9927A2F71A4}"/>
              </a:ext>
            </a:extLst>
          </p:cNvPr>
          <p:cNvSpPr>
            <a:spLocks noGrp="1"/>
          </p:cNvSpPr>
          <p:nvPr>
            <p:ph type="subTitle" idx="1"/>
          </p:nvPr>
        </p:nvSpPr>
        <p:spPr/>
        <p:txBody>
          <a:bodyPr/>
          <a:lstStyle/>
          <a:p>
            <a:r>
              <a:rPr lang="en-US" dirty="0">
                <a:solidFill>
                  <a:schemeClr val="tx1"/>
                </a:solidFill>
              </a:rPr>
              <a:t>Gaby Tassin, P.E., PTOE, PTP, RSP</a:t>
            </a:r>
          </a:p>
          <a:p>
            <a:r>
              <a:rPr lang="en-US" dirty="0">
                <a:solidFill>
                  <a:schemeClr val="tx1"/>
                </a:solidFill>
              </a:rPr>
              <a:t>Jacob Sessions, P.E. </a:t>
            </a:r>
          </a:p>
        </p:txBody>
      </p:sp>
      <p:pic>
        <p:nvPicPr>
          <p:cNvPr id="6" name="Picture 5" descr="Logo, company name&#10;&#10;Description automatically generated">
            <a:extLst>
              <a:ext uri="{FF2B5EF4-FFF2-40B4-BE49-F238E27FC236}">
                <a16:creationId xmlns:a16="http://schemas.microsoft.com/office/drawing/2014/main" id="{5B128423-5B3E-4B90-BD39-15B115E2B6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4617" y="4625018"/>
            <a:ext cx="2386766" cy="1826188"/>
          </a:xfrm>
          <a:prstGeom prst="rect">
            <a:avLst/>
          </a:prstGeom>
        </p:spPr>
      </p:pic>
      <p:sp>
        <p:nvSpPr>
          <p:cNvPr id="5" name="Oval 4">
            <a:extLst>
              <a:ext uri="{FF2B5EF4-FFF2-40B4-BE49-F238E27FC236}">
                <a16:creationId xmlns:a16="http://schemas.microsoft.com/office/drawing/2014/main" id="{2BDEC8F1-DBF5-4BC6-B2DD-BC2D23E05B5D}"/>
              </a:ext>
            </a:extLst>
          </p:cNvPr>
          <p:cNvSpPr/>
          <p:nvPr/>
        </p:nvSpPr>
        <p:spPr>
          <a:xfrm>
            <a:off x="713678" y="3183868"/>
            <a:ext cx="2051824" cy="2051824"/>
          </a:xfrm>
          <a:prstGeom prst="ellipse">
            <a:avLst/>
          </a:prstGeom>
          <a:blipFill>
            <a:blip r:embed="rId3"/>
            <a:stretch>
              <a:fillRect/>
            </a:stretch>
          </a:blip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A768C97-D515-495F-AEC7-811FA3922E15}"/>
              </a:ext>
            </a:extLst>
          </p:cNvPr>
          <p:cNvSpPr/>
          <p:nvPr/>
        </p:nvSpPr>
        <p:spPr>
          <a:xfrm>
            <a:off x="2115015" y="4323963"/>
            <a:ext cx="2051824" cy="2051824"/>
          </a:xfrm>
          <a:prstGeom prst="ellipse">
            <a:avLst/>
          </a:prstGeom>
          <a:blipFill>
            <a:blip r:embed="rId4"/>
            <a:stretch>
              <a:fillRect/>
            </a:stretch>
          </a:blip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4462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E5D95-1A89-40C1-A269-4D5FECD10BA2}"/>
              </a:ext>
            </a:extLst>
          </p:cNvPr>
          <p:cNvSpPr>
            <a:spLocks noGrp="1"/>
          </p:cNvSpPr>
          <p:nvPr>
            <p:ph type="title"/>
          </p:nvPr>
        </p:nvSpPr>
        <p:spPr>
          <a:xfrm>
            <a:off x="308113" y="57833"/>
            <a:ext cx="10515600" cy="1325563"/>
          </a:xfrm>
        </p:spPr>
        <p:txBody>
          <a:bodyPr>
            <a:normAutofit/>
          </a:bodyPr>
          <a:lstStyle/>
          <a:p>
            <a:r>
              <a:rPr lang="en-US" b="1" dirty="0"/>
              <a:t>CHALLENGES/SOLUTIONS </a:t>
            </a:r>
            <a:br>
              <a:rPr lang="en-US" b="1" dirty="0"/>
            </a:br>
            <a:r>
              <a:rPr lang="en-US" sz="2700" b="0" i="1" dirty="0"/>
              <a:t>IH 820 </a:t>
            </a:r>
            <a:r>
              <a:rPr lang="en-US" sz="2700" b="0" i="1" dirty="0">
                <a:latin typeface="+mn-lt"/>
              </a:rPr>
              <a:t>Implementation &amp; Design WWD System </a:t>
            </a:r>
          </a:p>
        </p:txBody>
      </p:sp>
      <p:sp>
        <p:nvSpPr>
          <p:cNvPr id="3" name="Content Placeholder 2">
            <a:extLst>
              <a:ext uri="{FF2B5EF4-FFF2-40B4-BE49-F238E27FC236}">
                <a16:creationId xmlns:a16="http://schemas.microsoft.com/office/drawing/2014/main" id="{ADCBE53C-B598-470A-B6E3-0BE2355E6472}"/>
              </a:ext>
            </a:extLst>
          </p:cNvPr>
          <p:cNvSpPr>
            <a:spLocks noGrp="1"/>
          </p:cNvSpPr>
          <p:nvPr>
            <p:ph idx="1"/>
          </p:nvPr>
        </p:nvSpPr>
        <p:spPr>
          <a:xfrm>
            <a:off x="7991061" y="1851747"/>
            <a:ext cx="3892826" cy="3590048"/>
          </a:xfrm>
        </p:spPr>
        <p:txBody>
          <a:bodyPr/>
          <a:lstStyle/>
          <a:p>
            <a:r>
              <a:rPr lang="en-US" dirty="0">
                <a:solidFill>
                  <a:schemeClr val="tx1"/>
                </a:solidFill>
              </a:rPr>
              <a:t>Challenge #1: Detect vehicles prior to entering the ramp.</a:t>
            </a:r>
          </a:p>
          <a:p>
            <a:r>
              <a:rPr lang="en-US" dirty="0">
                <a:solidFill>
                  <a:schemeClr val="tx1"/>
                </a:solidFill>
              </a:rPr>
              <a:t>Challenge # 2: Address Horizontal Curve Issues.</a:t>
            </a:r>
          </a:p>
          <a:p>
            <a:r>
              <a:rPr lang="en-US"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Challenge # 3: Reduce “False </a:t>
            </a:r>
            <a:r>
              <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rPr>
              <a:t>C</a:t>
            </a:r>
            <a:r>
              <a:rPr lang="en-US"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alls” from the WWD equipment.</a:t>
            </a:r>
          </a:p>
          <a:p>
            <a:endParaRPr lang="en-US" dirty="0">
              <a:solidFill>
                <a:schemeClr val="tx1"/>
              </a:solidFill>
            </a:endParaRPr>
          </a:p>
          <a:p>
            <a:pPr marL="0" indent="0">
              <a:buNone/>
            </a:pPr>
            <a:endParaRPr lang="en-US" dirty="0">
              <a:solidFill>
                <a:schemeClr val="tx1"/>
              </a:solidFill>
            </a:endParaRPr>
          </a:p>
        </p:txBody>
      </p:sp>
      <p:pic>
        <p:nvPicPr>
          <p:cNvPr id="5" name="Picture 4">
            <a:extLst>
              <a:ext uri="{FF2B5EF4-FFF2-40B4-BE49-F238E27FC236}">
                <a16:creationId xmlns:a16="http://schemas.microsoft.com/office/drawing/2014/main" id="{C6AB50F2-CB55-4912-A8AA-AB9C48D01049}"/>
              </a:ext>
            </a:extLst>
          </p:cNvPr>
          <p:cNvPicPr>
            <a:picLocks noChangeAspect="1"/>
          </p:cNvPicPr>
          <p:nvPr/>
        </p:nvPicPr>
        <p:blipFill rotWithShape="1">
          <a:blip r:embed="rId3"/>
          <a:srcRect l="11866" t="10763" r="45318" b="22520"/>
          <a:stretch/>
        </p:blipFill>
        <p:spPr>
          <a:xfrm>
            <a:off x="308113" y="1426240"/>
            <a:ext cx="7381461" cy="4750723"/>
          </a:xfrm>
          <a:prstGeom prst="rect">
            <a:avLst/>
          </a:prstGeom>
          <a:ln w="19050">
            <a:solidFill>
              <a:schemeClr val="tx1"/>
            </a:solidFill>
          </a:ln>
        </p:spPr>
      </p:pic>
    </p:spTree>
    <p:extLst>
      <p:ext uri="{BB962C8B-B14F-4D97-AF65-F5344CB8AC3E}">
        <p14:creationId xmlns:p14="http://schemas.microsoft.com/office/powerpoint/2010/main" val="37250056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4DD160-AE68-4F9C-B5A8-2683825605D4}"/>
              </a:ext>
            </a:extLst>
          </p:cNvPr>
          <p:cNvPicPr>
            <a:picLocks noChangeAspect="1"/>
          </p:cNvPicPr>
          <p:nvPr/>
        </p:nvPicPr>
        <p:blipFill rotWithShape="1">
          <a:blip r:embed="rId3"/>
          <a:srcRect l="68466" t="10112" r="9511" b="62607"/>
          <a:stretch/>
        </p:blipFill>
        <p:spPr>
          <a:xfrm>
            <a:off x="611939" y="681037"/>
            <a:ext cx="10741861" cy="5495926"/>
          </a:xfrm>
          <a:prstGeom prst="rect">
            <a:avLst/>
          </a:prstGeom>
          <a:ln w="19050">
            <a:solidFill>
              <a:schemeClr val="tx1"/>
            </a:solidFill>
          </a:ln>
        </p:spPr>
      </p:pic>
      <p:sp>
        <p:nvSpPr>
          <p:cNvPr id="6" name="Arrow: Down 5">
            <a:extLst>
              <a:ext uri="{FF2B5EF4-FFF2-40B4-BE49-F238E27FC236}">
                <a16:creationId xmlns:a16="http://schemas.microsoft.com/office/drawing/2014/main" id="{01A1E5B2-D6CE-487C-B01F-1861F68669BF}"/>
              </a:ext>
            </a:extLst>
          </p:cNvPr>
          <p:cNvSpPr/>
          <p:nvPr/>
        </p:nvSpPr>
        <p:spPr>
          <a:xfrm rot="1374437">
            <a:off x="6976783" y="2792590"/>
            <a:ext cx="834887" cy="914400"/>
          </a:xfrm>
          <a:prstGeom prst="downArrow">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00076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E5D95-1A89-40C1-A269-4D5FECD10BA2}"/>
              </a:ext>
            </a:extLst>
          </p:cNvPr>
          <p:cNvSpPr>
            <a:spLocks noGrp="1"/>
          </p:cNvSpPr>
          <p:nvPr>
            <p:ph type="title"/>
          </p:nvPr>
        </p:nvSpPr>
        <p:spPr>
          <a:xfrm>
            <a:off x="308113" y="57833"/>
            <a:ext cx="11340548" cy="1325563"/>
          </a:xfrm>
        </p:spPr>
        <p:txBody>
          <a:bodyPr>
            <a:normAutofit/>
          </a:bodyPr>
          <a:lstStyle/>
          <a:p>
            <a:r>
              <a:rPr lang="en-US" b="1" dirty="0"/>
              <a:t>CHALLENGES/SOLUTIONS </a:t>
            </a:r>
            <a:br>
              <a:rPr lang="en-US" sz="3600" dirty="0"/>
            </a:br>
            <a:r>
              <a:rPr lang="en-US" sz="2700" b="0" i="1" dirty="0"/>
              <a:t>Post Oak at Westpark Toll Road</a:t>
            </a:r>
          </a:p>
        </p:txBody>
      </p:sp>
      <p:sp>
        <p:nvSpPr>
          <p:cNvPr id="3" name="Content Placeholder 2">
            <a:extLst>
              <a:ext uri="{FF2B5EF4-FFF2-40B4-BE49-F238E27FC236}">
                <a16:creationId xmlns:a16="http://schemas.microsoft.com/office/drawing/2014/main" id="{ADCBE53C-B598-470A-B6E3-0BE2355E6472}"/>
              </a:ext>
            </a:extLst>
          </p:cNvPr>
          <p:cNvSpPr>
            <a:spLocks noGrp="1"/>
          </p:cNvSpPr>
          <p:nvPr>
            <p:ph idx="1"/>
          </p:nvPr>
        </p:nvSpPr>
        <p:spPr>
          <a:xfrm>
            <a:off x="435665" y="1605238"/>
            <a:ext cx="5542722" cy="5222806"/>
          </a:xfrm>
        </p:spPr>
        <p:txBody>
          <a:bodyPr>
            <a:normAutofit/>
          </a:bodyPr>
          <a:lstStyle/>
          <a:p>
            <a:r>
              <a:rPr lang="en-US" dirty="0">
                <a:solidFill>
                  <a:schemeClr val="tx1"/>
                </a:solidFill>
              </a:rPr>
              <a:t>Challenge #1: Tight geometric configuration at the intersection -detect vehicles prior to entering the ramp.</a:t>
            </a:r>
          </a:p>
          <a:p>
            <a:r>
              <a:rPr lang="en-US" dirty="0">
                <a:solidFill>
                  <a:schemeClr val="tx1"/>
                </a:solidFill>
              </a:rPr>
              <a:t> Challenge # 2: Address Horizontal &amp; Vertical Curve Issues.</a:t>
            </a:r>
          </a:p>
          <a:p>
            <a:r>
              <a:rPr lang="en-US" dirty="0">
                <a:solidFill>
                  <a:schemeClr val="tx1"/>
                </a:solidFill>
              </a:rPr>
              <a:t>Challenge #3: In 2011, no proven available technology for WWD.</a:t>
            </a:r>
          </a:p>
          <a:p>
            <a:pPr marL="0" indent="0">
              <a:buNone/>
            </a:pPr>
            <a:endParaRPr lang="en-US" dirty="0">
              <a:solidFill>
                <a:schemeClr val="tx1"/>
              </a:solidFill>
            </a:endParaRPr>
          </a:p>
          <a:p>
            <a:endParaRPr lang="en-US" dirty="0">
              <a:solidFill>
                <a:schemeClr val="tx1"/>
              </a:solidFill>
            </a:endParaRPr>
          </a:p>
        </p:txBody>
      </p:sp>
      <p:pic>
        <p:nvPicPr>
          <p:cNvPr id="6" name="Picture 5">
            <a:extLst>
              <a:ext uri="{FF2B5EF4-FFF2-40B4-BE49-F238E27FC236}">
                <a16:creationId xmlns:a16="http://schemas.microsoft.com/office/drawing/2014/main" id="{D5DABBFA-3A38-4537-B77D-81F0044F2A32}"/>
              </a:ext>
            </a:extLst>
          </p:cNvPr>
          <p:cNvPicPr>
            <a:picLocks noChangeAspect="1"/>
          </p:cNvPicPr>
          <p:nvPr/>
        </p:nvPicPr>
        <p:blipFill rotWithShape="1">
          <a:blip r:embed="rId3"/>
          <a:srcRect l="71552" t="13270" r="15252" b="53242"/>
          <a:stretch/>
        </p:blipFill>
        <p:spPr>
          <a:xfrm>
            <a:off x="6096000" y="1139286"/>
            <a:ext cx="5088836" cy="5333909"/>
          </a:xfrm>
          <a:prstGeom prst="rect">
            <a:avLst/>
          </a:prstGeom>
          <a:ln w="19050">
            <a:solidFill>
              <a:schemeClr val="tx1"/>
            </a:solidFill>
          </a:ln>
        </p:spPr>
      </p:pic>
      <p:sp>
        <p:nvSpPr>
          <p:cNvPr id="7" name="Arrow: Up 6">
            <a:extLst>
              <a:ext uri="{FF2B5EF4-FFF2-40B4-BE49-F238E27FC236}">
                <a16:creationId xmlns:a16="http://schemas.microsoft.com/office/drawing/2014/main" id="{FEBA4044-937A-45E7-9B2B-B1232C170E63}"/>
              </a:ext>
            </a:extLst>
          </p:cNvPr>
          <p:cNvSpPr/>
          <p:nvPr/>
        </p:nvSpPr>
        <p:spPr>
          <a:xfrm rot="1258341">
            <a:off x="7797133" y="3314831"/>
            <a:ext cx="198532" cy="1826169"/>
          </a:xfrm>
          <a:prstGeom prst="upArrow">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Up 7">
            <a:extLst>
              <a:ext uri="{FF2B5EF4-FFF2-40B4-BE49-F238E27FC236}">
                <a16:creationId xmlns:a16="http://schemas.microsoft.com/office/drawing/2014/main" id="{75F8D4E8-06FA-4CC2-BA1F-FDBC31A2B103}"/>
              </a:ext>
            </a:extLst>
          </p:cNvPr>
          <p:cNvSpPr/>
          <p:nvPr/>
        </p:nvSpPr>
        <p:spPr>
          <a:xfrm rot="1028740">
            <a:off x="7231193" y="5397191"/>
            <a:ext cx="163286" cy="881743"/>
          </a:xfrm>
          <a:prstGeom prst="upArrow">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12F3A2A-E8A8-4BE0-90B9-734E9C3F5F64}"/>
              </a:ext>
            </a:extLst>
          </p:cNvPr>
          <p:cNvSpPr txBox="1"/>
          <p:nvPr/>
        </p:nvSpPr>
        <p:spPr>
          <a:xfrm>
            <a:off x="6096000" y="2634731"/>
            <a:ext cx="998969" cy="261610"/>
          </a:xfrm>
          <a:prstGeom prst="rect">
            <a:avLst/>
          </a:prstGeom>
          <a:solidFill>
            <a:schemeClr val="bg1"/>
          </a:solidFill>
        </p:spPr>
        <p:txBody>
          <a:bodyPr wrap="square" rtlCol="0">
            <a:spAutoFit/>
          </a:bodyPr>
          <a:lstStyle/>
          <a:p>
            <a:r>
              <a:rPr lang="en-US" sz="1100" dirty="0"/>
              <a:t>Richmond Ave</a:t>
            </a:r>
          </a:p>
        </p:txBody>
      </p:sp>
      <p:sp>
        <p:nvSpPr>
          <p:cNvPr id="10" name="TextBox 9">
            <a:extLst>
              <a:ext uri="{FF2B5EF4-FFF2-40B4-BE49-F238E27FC236}">
                <a16:creationId xmlns:a16="http://schemas.microsoft.com/office/drawing/2014/main" id="{D6783A22-E80F-4B76-A13F-97401C7EE868}"/>
              </a:ext>
            </a:extLst>
          </p:cNvPr>
          <p:cNvSpPr txBox="1"/>
          <p:nvPr/>
        </p:nvSpPr>
        <p:spPr>
          <a:xfrm>
            <a:off x="7797264" y="1170914"/>
            <a:ext cx="733572" cy="261610"/>
          </a:xfrm>
          <a:prstGeom prst="rect">
            <a:avLst/>
          </a:prstGeom>
          <a:solidFill>
            <a:schemeClr val="bg1"/>
          </a:solidFill>
        </p:spPr>
        <p:txBody>
          <a:bodyPr wrap="square" rtlCol="0">
            <a:spAutoFit/>
          </a:bodyPr>
          <a:lstStyle/>
          <a:p>
            <a:r>
              <a:rPr lang="en-US" sz="1050" dirty="0"/>
              <a:t>Post Oak</a:t>
            </a:r>
          </a:p>
        </p:txBody>
      </p:sp>
    </p:spTree>
    <p:extLst>
      <p:ext uri="{BB962C8B-B14F-4D97-AF65-F5344CB8AC3E}">
        <p14:creationId xmlns:p14="http://schemas.microsoft.com/office/powerpoint/2010/main" val="11310082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E7FED3-9411-4C0D-9DA0-6A37D6B63A2F}"/>
              </a:ext>
            </a:extLst>
          </p:cNvPr>
          <p:cNvPicPr>
            <a:picLocks noChangeAspect="1"/>
          </p:cNvPicPr>
          <p:nvPr/>
        </p:nvPicPr>
        <p:blipFill rotWithShape="1">
          <a:blip r:embed="rId3"/>
          <a:srcRect l="69074" t="14637" r="1204" b="47478"/>
          <a:stretch/>
        </p:blipFill>
        <p:spPr>
          <a:xfrm>
            <a:off x="478141" y="382101"/>
            <a:ext cx="11235717" cy="5915379"/>
          </a:xfrm>
          <a:prstGeom prst="rect">
            <a:avLst/>
          </a:prstGeom>
          <a:ln w="19050">
            <a:solidFill>
              <a:schemeClr val="tx1"/>
            </a:solidFill>
          </a:ln>
        </p:spPr>
      </p:pic>
      <mc:AlternateContent xmlns:mc="http://schemas.openxmlformats.org/markup-compatibility/2006" xmlns:p14="http://schemas.microsoft.com/office/powerpoint/2010/main">
        <mc:Choice Requires="p14">
          <p:contentPart p14:bwMode="auto" r:id="rId4">
            <p14:nvContentPartPr>
              <p14:cNvPr id="11" name="Ink 10">
                <a:extLst>
                  <a:ext uri="{FF2B5EF4-FFF2-40B4-BE49-F238E27FC236}">
                    <a16:creationId xmlns:a16="http://schemas.microsoft.com/office/drawing/2014/main" id="{DA28327E-6828-4339-8AD6-A9A4A98ABE0E}"/>
                  </a:ext>
                </a:extLst>
              </p14:cNvPr>
              <p14:cNvContentPartPr/>
              <p14:nvPr/>
            </p14:nvContentPartPr>
            <p14:xfrm>
              <a:off x="2565742" y="5757671"/>
              <a:ext cx="360" cy="360"/>
            </p14:xfrm>
          </p:contentPart>
        </mc:Choice>
        <mc:Fallback xmlns="">
          <p:pic>
            <p:nvPicPr>
              <p:cNvPr id="11" name="Ink 10">
                <a:extLst>
                  <a:ext uri="{FF2B5EF4-FFF2-40B4-BE49-F238E27FC236}">
                    <a16:creationId xmlns:a16="http://schemas.microsoft.com/office/drawing/2014/main" id="{DA28327E-6828-4339-8AD6-A9A4A98ABE0E}"/>
                  </a:ext>
                </a:extLst>
              </p:cNvPr>
              <p:cNvPicPr/>
              <p:nvPr/>
            </p:nvPicPr>
            <p:blipFill>
              <a:blip r:embed="rId5"/>
              <a:stretch>
                <a:fillRect/>
              </a:stretch>
            </p:blipFill>
            <p:spPr>
              <a:xfrm>
                <a:off x="2529742" y="5685671"/>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 name="Ink 11">
                <a:extLst>
                  <a:ext uri="{FF2B5EF4-FFF2-40B4-BE49-F238E27FC236}">
                    <a16:creationId xmlns:a16="http://schemas.microsoft.com/office/drawing/2014/main" id="{312B6A53-C0E7-43F5-AF60-C2374704DF60}"/>
                  </a:ext>
                </a:extLst>
              </p14:cNvPr>
              <p14:cNvContentPartPr/>
              <p14:nvPr/>
            </p14:nvContentPartPr>
            <p14:xfrm>
              <a:off x="2565742" y="2574551"/>
              <a:ext cx="4607640" cy="3105000"/>
            </p14:xfrm>
          </p:contentPart>
        </mc:Choice>
        <mc:Fallback xmlns="">
          <p:pic>
            <p:nvPicPr>
              <p:cNvPr id="12" name="Ink 11">
                <a:extLst>
                  <a:ext uri="{FF2B5EF4-FFF2-40B4-BE49-F238E27FC236}">
                    <a16:creationId xmlns:a16="http://schemas.microsoft.com/office/drawing/2014/main" id="{312B6A53-C0E7-43F5-AF60-C2374704DF60}"/>
                  </a:ext>
                </a:extLst>
              </p:cNvPr>
              <p:cNvPicPr/>
              <p:nvPr/>
            </p:nvPicPr>
            <p:blipFill>
              <a:blip r:embed="rId7"/>
              <a:stretch>
                <a:fillRect/>
              </a:stretch>
            </p:blipFill>
            <p:spPr>
              <a:xfrm>
                <a:off x="2529742" y="2502559"/>
                <a:ext cx="4679280" cy="3248623"/>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3" name="Ink 12">
                <a:extLst>
                  <a:ext uri="{FF2B5EF4-FFF2-40B4-BE49-F238E27FC236}">
                    <a16:creationId xmlns:a16="http://schemas.microsoft.com/office/drawing/2014/main" id="{EBEDB340-533C-4408-99FF-3F2BF8E14A75}"/>
                  </a:ext>
                </a:extLst>
              </p14:cNvPr>
              <p14:cNvContentPartPr/>
              <p14:nvPr/>
            </p14:nvContentPartPr>
            <p14:xfrm>
              <a:off x="6798622" y="1309871"/>
              <a:ext cx="441360" cy="1297080"/>
            </p14:xfrm>
          </p:contentPart>
        </mc:Choice>
        <mc:Fallback xmlns="">
          <p:pic>
            <p:nvPicPr>
              <p:cNvPr id="13" name="Ink 12">
                <a:extLst>
                  <a:ext uri="{FF2B5EF4-FFF2-40B4-BE49-F238E27FC236}">
                    <a16:creationId xmlns:a16="http://schemas.microsoft.com/office/drawing/2014/main" id="{EBEDB340-533C-4408-99FF-3F2BF8E14A75}"/>
                  </a:ext>
                </a:extLst>
              </p:cNvPr>
              <p:cNvPicPr/>
              <p:nvPr/>
            </p:nvPicPr>
            <p:blipFill>
              <a:blip r:embed="rId9"/>
              <a:stretch>
                <a:fillRect/>
              </a:stretch>
            </p:blipFill>
            <p:spPr>
              <a:xfrm>
                <a:off x="6762622" y="1237871"/>
                <a:ext cx="513000" cy="1440720"/>
              </a:xfrm>
              <a:prstGeom prst="rect">
                <a:avLst/>
              </a:prstGeom>
            </p:spPr>
          </p:pic>
        </mc:Fallback>
      </mc:AlternateContent>
      <p:sp>
        <p:nvSpPr>
          <p:cNvPr id="14" name="Arrow: Right 13">
            <a:extLst>
              <a:ext uri="{FF2B5EF4-FFF2-40B4-BE49-F238E27FC236}">
                <a16:creationId xmlns:a16="http://schemas.microsoft.com/office/drawing/2014/main" id="{8DC25001-7382-44B1-A336-A1D66ACCC8DE}"/>
              </a:ext>
            </a:extLst>
          </p:cNvPr>
          <p:cNvSpPr/>
          <p:nvPr/>
        </p:nvSpPr>
        <p:spPr>
          <a:xfrm rot="21221461">
            <a:off x="4190890" y="4831805"/>
            <a:ext cx="2369751" cy="327378"/>
          </a:xfrm>
          <a:prstGeom prst="rightArrow">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4537DDF5-F851-41A1-BEA8-0C1E5B69175F}"/>
              </a:ext>
            </a:extLst>
          </p:cNvPr>
          <p:cNvSpPr/>
          <p:nvPr/>
        </p:nvSpPr>
        <p:spPr>
          <a:xfrm rot="15221758">
            <a:off x="6274061" y="3803139"/>
            <a:ext cx="1117915" cy="213073"/>
          </a:xfrm>
          <a:prstGeom prst="rightArrow">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8AFA88E3-5E0E-4ADD-8A56-DD846AF5CCB8}"/>
              </a:ext>
            </a:extLst>
          </p:cNvPr>
          <p:cNvSpPr/>
          <p:nvPr/>
        </p:nvSpPr>
        <p:spPr>
          <a:xfrm rot="17281653">
            <a:off x="6186055" y="1903528"/>
            <a:ext cx="1117915" cy="213073"/>
          </a:xfrm>
          <a:prstGeom prst="rightArrow">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325CD60-07F1-4794-9571-CECFAADCA5F5}"/>
              </a:ext>
            </a:extLst>
          </p:cNvPr>
          <p:cNvSpPr txBox="1"/>
          <p:nvPr/>
        </p:nvSpPr>
        <p:spPr>
          <a:xfrm rot="21297668">
            <a:off x="488498" y="5913228"/>
            <a:ext cx="800014" cy="415498"/>
          </a:xfrm>
          <a:prstGeom prst="rect">
            <a:avLst/>
          </a:prstGeom>
          <a:solidFill>
            <a:schemeClr val="bg1"/>
          </a:solidFill>
        </p:spPr>
        <p:txBody>
          <a:bodyPr wrap="square" rtlCol="0">
            <a:spAutoFit/>
          </a:bodyPr>
          <a:lstStyle/>
          <a:p>
            <a:r>
              <a:rPr lang="en-US" sz="1050" dirty="0"/>
              <a:t>Westpark Toll Road</a:t>
            </a:r>
          </a:p>
        </p:txBody>
      </p:sp>
      <p:sp>
        <p:nvSpPr>
          <p:cNvPr id="18" name="TextBox 17">
            <a:extLst>
              <a:ext uri="{FF2B5EF4-FFF2-40B4-BE49-F238E27FC236}">
                <a16:creationId xmlns:a16="http://schemas.microsoft.com/office/drawing/2014/main" id="{19E203E2-D75C-4122-88DB-B55EF0C89E45}"/>
              </a:ext>
            </a:extLst>
          </p:cNvPr>
          <p:cNvSpPr txBox="1"/>
          <p:nvPr/>
        </p:nvSpPr>
        <p:spPr>
          <a:xfrm>
            <a:off x="5014848" y="1208702"/>
            <a:ext cx="998969" cy="261610"/>
          </a:xfrm>
          <a:prstGeom prst="rect">
            <a:avLst/>
          </a:prstGeom>
          <a:solidFill>
            <a:schemeClr val="bg1"/>
          </a:solidFill>
        </p:spPr>
        <p:txBody>
          <a:bodyPr wrap="square" rtlCol="0">
            <a:spAutoFit/>
          </a:bodyPr>
          <a:lstStyle/>
          <a:p>
            <a:r>
              <a:rPr lang="en-US" sz="1100" dirty="0"/>
              <a:t>Richmond Ave</a:t>
            </a:r>
          </a:p>
        </p:txBody>
      </p:sp>
      <p:sp>
        <p:nvSpPr>
          <p:cNvPr id="19" name="TextBox 18">
            <a:extLst>
              <a:ext uri="{FF2B5EF4-FFF2-40B4-BE49-F238E27FC236}">
                <a16:creationId xmlns:a16="http://schemas.microsoft.com/office/drawing/2014/main" id="{47A6F96B-ADF8-4AF7-9382-9BDFCE4BAC58}"/>
              </a:ext>
            </a:extLst>
          </p:cNvPr>
          <p:cNvSpPr txBox="1"/>
          <p:nvPr/>
        </p:nvSpPr>
        <p:spPr>
          <a:xfrm>
            <a:off x="6431836" y="430332"/>
            <a:ext cx="733572" cy="261610"/>
          </a:xfrm>
          <a:prstGeom prst="rect">
            <a:avLst/>
          </a:prstGeom>
          <a:solidFill>
            <a:schemeClr val="bg1"/>
          </a:solidFill>
        </p:spPr>
        <p:txBody>
          <a:bodyPr wrap="square" rtlCol="0">
            <a:spAutoFit/>
          </a:bodyPr>
          <a:lstStyle/>
          <a:p>
            <a:r>
              <a:rPr lang="en-US" sz="1050" dirty="0"/>
              <a:t>Post Oak</a:t>
            </a:r>
          </a:p>
        </p:txBody>
      </p:sp>
      <p:sp>
        <p:nvSpPr>
          <p:cNvPr id="20" name="TextBox 19">
            <a:extLst>
              <a:ext uri="{FF2B5EF4-FFF2-40B4-BE49-F238E27FC236}">
                <a16:creationId xmlns:a16="http://schemas.microsoft.com/office/drawing/2014/main" id="{94D132E0-0B08-4CED-85BC-8DF7332E3416}"/>
              </a:ext>
            </a:extLst>
          </p:cNvPr>
          <p:cNvSpPr txBox="1"/>
          <p:nvPr/>
        </p:nvSpPr>
        <p:spPr>
          <a:xfrm>
            <a:off x="11035053" y="2298024"/>
            <a:ext cx="490277" cy="258736"/>
          </a:xfrm>
          <a:prstGeom prst="rect">
            <a:avLst/>
          </a:prstGeom>
          <a:solidFill>
            <a:schemeClr val="bg1"/>
          </a:solidFill>
        </p:spPr>
        <p:txBody>
          <a:bodyPr wrap="square" rtlCol="0">
            <a:spAutoFit/>
          </a:bodyPr>
          <a:lstStyle/>
          <a:p>
            <a:r>
              <a:rPr lang="en-US" sz="1050" dirty="0"/>
              <a:t>IH 69</a:t>
            </a:r>
          </a:p>
        </p:txBody>
      </p:sp>
      <p:sp>
        <p:nvSpPr>
          <p:cNvPr id="21" name="TextBox 20">
            <a:extLst>
              <a:ext uri="{FF2B5EF4-FFF2-40B4-BE49-F238E27FC236}">
                <a16:creationId xmlns:a16="http://schemas.microsoft.com/office/drawing/2014/main" id="{C971A15C-4C08-4ABE-9CCB-F9D2A86D93B9}"/>
              </a:ext>
            </a:extLst>
          </p:cNvPr>
          <p:cNvSpPr txBox="1"/>
          <p:nvPr/>
        </p:nvSpPr>
        <p:spPr>
          <a:xfrm>
            <a:off x="7239982" y="5777381"/>
            <a:ext cx="577205" cy="253916"/>
          </a:xfrm>
          <a:prstGeom prst="rect">
            <a:avLst/>
          </a:prstGeom>
          <a:solidFill>
            <a:schemeClr val="bg1"/>
          </a:solidFill>
        </p:spPr>
        <p:txBody>
          <a:bodyPr wrap="square" rtlCol="0">
            <a:spAutoFit/>
          </a:bodyPr>
          <a:lstStyle/>
          <a:p>
            <a:r>
              <a:rPr lang="en-US" sz="1050" dirty="0"/>
              <a:t>IH 610</a:t>
            </a:r>
          </a:p>
        </p:txBody>
      </p:sp>
    </p:spTree>
    <p:extLst>
      <p:ext uri="{BB962C8B-B14F-4D97-AF65-F5344CB8AC3E}">
        <p14:creationId xmlns:p14="http://schemas.microsoft.com/office/powerpoint/2010/main" val="26457668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DE904-C658-4717-8B83-ED35CE394F72}"/>
              </a:ext>
            </a:extLst>
          </p:cNvPr>
          <p:cNvSpPr>
            <a:spLocks noGrp="1"/>
          </p:cNvSpPr>
          <p:nvPr>
            <p:ph type="title"/>
          </p:nvPr>
        </p:nvSpPr>
        <p:spPr>
          <a:xfrm>
            <a:off x="263012" y="142287"/>
            <a:ext cx="11476704" cy="1325563"/>
          </a:xfrm>
        </p:spPr>
        <p:txBody>
          <a:bodyPr>
            <a:normAutofit/>
          </a:bodyPr>
          <a:lstStyle/>
          <a:p>
            <a:r>
              <a:rPr lang="en-US" b="1" dirty="0"/>
              <a:t>DON’T FORGET! </a:t>
            </a:r>
            <a:endParaRPr lang="en-US" dirty="0"/>
          </a:p>
        </p:txBody>
      </p:sp>
      <p:sp>
        <p:nvSpPr>
          <p:cNvPr id="3" name="Content Placeholder 2">
            <a:extLst>
              <a:ext uri="{FF2B5EF4-FFF2-40B4-BE49-F238E27FC236}">
                <a16:creationId xmlns:a16="http://schemas.microsoft.com/office/drawing/2014/main" id="{526C26E8-766A-4103-AF3C-63267B87A6FD}"/>
              </a:ext>
            </a:extLst>
          </p:cNvPr>
          <p:cNvSpPr>
            <a:spLocks noGrp="1"/>
          </p:cNvSpPr>
          <p:nvPr>
            <p:ph idx="1"/>
          </p:nvPr>
        </p:nvSpPr>
        <p:spPr>
          <a:xfrm>
            <a:off x="6589642" y="1772906"/>
            <a:ext cx="4870176" cy="4351338"/>
          </a:xfrm>
        </p:spPr>
        <p:txBody>
          <a:bodyPr/>
          <a:lstStyle/>
          <a:p>
            <a:r>
              <a:rPr lang="en-US" dirty="0">
                <a:solidFill>
                  <a:schemeClr val="tx1"/>
                </a:solidFill>
              </a:rPr>
              <a:t>Transportation System Management – low cost improvements</a:t>
            </a:r>
          </a:p>
        </p:txBody>
      </p:sp>
      <p:pic>
        <p:nvPicPr>
          <p:cNvPr id="5" name="Picture 4">
            <a:extLst>
              <a:ext uri="{FF2B5EF4-FFF2-40B4-BE49-F238E27FC236}">
                <a16:creationId xmlns:a16="http://schemas.microsoft.com/office/drawing/2014/main" id="{2E25E457-612E-4E49-9543-7BCB32E7D652}"/>
              </a:ext>
            </a:extLst>
          </p:cNvPr>
          <p:cNvPicPr>
            <a:picLocks noChangeAspect="1"/>
          </p:cNvPicPr>
          <p:nvPr/>
        </p:nvPicPr>
        <p:blipFill rotWithShape="1">
          <a:blip r:embed="rId3"/>
          <a:srcRect l="16304" t="12434" r="40326" b="39408"/>
          <a:stretch/>
        </p:blipFill>
        <p:spPr>
          <a:xfrm>
            <a:off x="6293249" y="3535445"/>
            <a:ext cx="5287617" cy="2425148"/>
          </a:xfrm>
          <a:prstGeom prst="rect">
            <a:avLst/>
          </a:prstGeom>
          <a:ln w="19050">
            <a:solidFill>
              <a:schemeClr val="tx1"/>
            </a:solidFill>
          </a:ln>
        </p:spPr>
      </p:pic>
      <p:pic>
        <p:nvPicPr>
          <p:cNvPr id="7" name="Picture 6">
            <a:extLst>
              <a:ext uri="{FF2B5EF4-FFF2-40B4-BE49-F238E27FC236}">
                <a16:creationId xmlns:a16="http://schemas.microsoft.com/office/drawing/2014/main" id="{36910978-6A31-40A5-8E06-1C140B9D89AD}"/>
              </a:ext>
            </a:extLst>
          </p:cNvPr>
          <p:cNvPicPr>
            <a:picLocks noChangeAspect="1"/>
          </p:cNvPicPr>
          <p:nvPr/>
        </p:nvPicPr>
        <p:blipFill rotWithShape="1">
          <a:blip r:embed="rId4"/>
          <a:srcRect l="12609" t="9013" r="40870" b="7829"/>
          <a:stretch/>
        </p:blipFill>
        <p:spPr>
          <a:xfrm>
            <a:off x="424069" y="1772906"/>
            <a:ext cx="5671931" cy="4187687"/>
          </a:xfrm>
          <a:prstGeom prst="rect">
            <a:avLst/>
          </a:prstGeom>
          <a:ln w="19050">
            <a:solidFill>
              <a:schemeClr val="tx1"/>
            </a:solidFill>
          </a:ln>
        </p:spPr>
      </p:pic>
    </p:spTree>
    <p:extLst>
      <p:ext uri="{BB962C8B-B14F-4D97-AF65-F5344CB8AC3E}">
        <p14:creationId xmlns:p14="http://schemas.microsoft.com/office/powerpoint/2010/main" val="17447043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794DA-F180-4ADE-98E8-719715B1D2D9}"/>
              </a:ext>
            </a:extLst>
          </p:cNvPr>
          <p:cNvSpPr>
            <a:spLocks noGrp="1"/>
          </p:cNvSpPr>
          <p:nvPr>
            <p:ph type="title"/>
          </p:nvPr>
        </p:nvSpPr>
        <p:spPr>
          <a:xfrm>
            <a:off x="6617740" y="802955"/>
            <a:ext cx="4766330" cy="1454051"/>
          </a:xfrm>
        </p:spPr>
        <p:txBody>
          <a:bodyPr>
            <a:normAutofit/>
          </a:bodyPr>
          <a:lstStyle/>
          <a:p>
            <a:r>
              <a:rPr lang="en-US" sz="5400" b="1" dirty="0">
                <a:solidFill>
                  <a:schemeClr val="tx2"/>
                </a:solidFill>
              </a:rPr>
              <a:t>QUESTIONS?</a:t>
            </a:r>
          </a:p>
        </p:txBody>
      </p:sp>
      <p:sp>
        <p:nvSpPr>
          <p:cNvPr id="3" name="Content Placeholder 2">
            <a:extLst>
              <a:ext uri="{FF2B5EF4-FFF2-40B4-BE49-F238E27FC236}">
                <a16:creationId xmlns:a16="http://schemas.microsoft.com/office/drawing/2014/main" id="{0AAA3518-D904-42BA-A03A-135E2500C3A8}"/>
              </a:ext>
            </a:extLst>
          </p:cNvPr>
          <p:cNvSpPr>
            <a:spLocks noGrp="1"/>
          </p:cNvSpPr>
          <p:nvPr>
            <p:ph idx="1"/>
          </p:nvPr>
        </p:nvSpPr>
        <p:spPr>
          <a:xfrm>
            <a:off x="6621072" y="2421683"/>
            <a:ext cx="4765949" cy="3353476"/>
          </a:xfrm>
        </p:spPr>
        <p:txBody>
          <a:bodyPr anchor="t">
            <a:normAutofit/>
          </a:bodyPr>
          <a:lstStyle/>
          <a:p>
            <a:pPr marL="0" indent="0">
              <a:buNone/>
            </a:pPr>
            <a:endParaRPr lang="en-US" sz="1800" dirty="0">
              <a:solidFill>
                <a:schemeClr val="tx2"/>
              </a:solidFill>
            </a:endParaRPr>
          </a:p>
          <a:p>
            <a:pPr marL="0" indent="0">
              <a:buNone/>
            </a:pPr>
            <a:r>
              <a:rPr lang="en-US" sz="3200" dirty="0">
                <a:solidFill>
                  <a:schemeClr val="tx2"/>
                </a:solidFill>
                <a:hlinkClick r:id="rId3"/>
              </a:rPr>
              <a:t>gtassin@emailatg.com</a:t>
            </a:r>
            <a:endParaRPr lang="en-US" sz="3200" dirty="0">
              <a:solidFill>
                <a:schemeClr val="tx2"/>
              </a:solidFill>
            </a:endParaRPr>
          </a:p>
          <a:p>
            <a:pPr marL="0" indent="0">
              <a:buNone/>
            </a:pPr>
            <a:r>
              <a:rPr lang="en-US" sz="3200" dirty="0">
                <a:solidFill>
                  <a:schemeClr val="tx2"/>
                </a:solidFill>
                <a:hlinkClick r:id="rId4"/>
              </a:rPr>
              <a:t>jsessions@emailatg.com</a:t>
            </a:r>
            <a:endParaRPr lang="en-US" sz="3200" dirty="0">
              <a:solidFill>
                <a:schemeClr val="tx2"/>
              </a:solidFill>
            </a:endParaRPr>
          </a:p>
          <a:p>
            <a:pPr marL="0" indent="0">
              <a:buNone/>
            </a:pPr>
            <a:endParaRPr lang="en-US" sz="1800" dirty="0">
              <a:solidFill>
                <a:schemeClr val="tx2"/>
              </a:solidFill>
            </a:endParaRPr>
          </a:p>
        </p:txBody>
      </p:sp>
      <p:pic>
        <p:nvPicPr>
          <p:cNvPr id="5" name="Graphic 4" descr="Questions outline">
            <a:extLst>
              <a:ext uri="{FF2B5EF4-FFF2-40B4-BE49-F238E27FC236}">
                <a16:creationId xmlns:a16="http://schemas.microsoft.com/office/drawing/2014/main" id="{4C2DC861-3718-4BE3-A6B9-D6D9697C0D6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4437" y="1536192"/>
            <a:ext cx="3785616" cy="3785616"/>
          </a:xfrm>
          <a:prstGeom prst="rect">
            <a:avLst/>
          </a:prstGeom>
        </p:spPr>
      </p:pic>
      <p:pic>
        <p:nvPicPr>
          <p:cNvPr id="11" name="Picture 10" descr="Logo, company name&#10;&#10;Description automatically generated">
            <a:extLst>
              <a:ext uri="{FF2B5EF4-FFF2-40B4-BE49-F238E27FC236}">
                <a16:creationId xmlns:a16="http://schemas.microsoft.com/office/drawing/2014/main" id="{CDED0649-E1AF-46AC-A964-84C1EDACE3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74617" y="4625018"/>
            <a:ext cx="2386766" cy="1826188"/>
          </a:xfrm>
          <a:prstGeom prst="rect">
            <a:avLst/>
          </a:prstGeom>
        </p:spPr>
      </p:pic>
      <p:sp>
        <p:nvSpPr>
          <p:cNvPr id="13" name="Title 1">
            <a:extLst>
              <a:ext uri="{FF2B5EF4-FFF2-40B4-BE49-F238E27FC236}">
                <a16:creationId xmlns:a16="http://schemas.microsoft.com/office/drawing/2014/main" id="{EBED205A-A0A3-42E9-881F-A28F67DAAB32}"/>
              </a:ext>
            </a:extLst>
          </p:cNvPr>
          <p:cNvSpPr txBox="1">
            <a:spLocks/>
          </p:cNvSpPr>
          <p:nvPr/>
        </p:nvSpPr>
        <p:spPr>
          <a:xfrm>
            <a:off x="2453481" y="5887410"/>
            <a:ext cx="7286625" cy="701675"/>
          </a:xfrm>
          <a:prstGeom prst="rect">
            <a:avLst/>
          </a:prstGeom>
          <a:noFill/>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b="1" kern="1200" baseline="0">
                <a:solidFill>
                  <a:schemeClr val="tx2"/>
                </a:solidFill>
                <a:latin typeface="+mj-lt"/>
                <a:ea typeface="+mj-ea"/>
                <a:cs typeface="+mj-cs"/>
              </a:defRPr>
            </a:lvl1pPr>
          </a:lstStyle>
          <a:p>
            <a:pPr algn="ctr"/>
            <a:r>
              <a:rPr lang="en-US" sz="2400" dirty="0">
                <a:solidFill>
                  <a:schemeClr val="tx1"/>
                </a:solidFill>
              </a:rPr>
              <a:t>MAKING LIVES BETTER</a:t>
            </a:r>
          </a:p>
          <a:p>
            <a:pPr algn="ctr"/>
            <a:r>
              <a:rPr lang="en-US" sz="2400" dirty="0"/>
              <a:t>alliance-transportation.com</a:t>
            </a:r>
          </a:p>
        </p:txBody>
      </p:sp>
    </p:spTree>
    <p:extLst>
      <p:ext uri="{BB962C8B-B14F-4D97-AF65-F5344CB8AC3E}">
        <p14:creationId xmlns:p14="http://schemas.microsoft.com/office/powerpoint/2010/main" val="13232470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F553B-A887-4801-9FB9-E0310592EDC1}"/>
              </a:ext>
            </a:extLst>
          </p:cNvPr>
          <p:cNvSpPr>
            <a:spLocks noGrp="1"/>
          </p:cNvSpPr>
          <p:nvPr>
            <p:ph type="title"/>
          </p:nvPr>
        </p:nvSpPr>
        <p:spPr/>
        <p:txBody>
          <a:bodyPr/>
          <a:lstStyle/>
          <a:p>
            <a:r>
              <a:rPr lang="en-US" dirty="0"/>
              <a:t>SAFETY MOMENT</a:t>
            </a:r>
          </a:p>
        </p:txBody>
      </p:sp>
      <p:pic>
        <p:nvPicPr>
          <p:cNvPr id="7" name="Content Placeholder 6">
            <a:extLst>
              <a:ext uri="{FF2B5EF4-FFF2-40B4-BE49-F238E27FC236}">
                <a16:creationId xmlns:a16="http://schemas.microsoft.com/office/drawing/2014/main" id="{9048006A-6E96-4A96-A317-8BD6A60C761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49476" y="1580298"/>
            <a:ext cx="8968114" cy="4697413"/>
          </a:xfrm>
        </p:spPr>
      </p:pic>
    </p:spTree>
    <p:extLst>
      <p:ext uri="{BB962C8B-B14F-4D97-AF65-F5344CB8AC3E}">
        <p14:creationId xmlns:p14="http://schemas.microsoft.com/office/powerpoint/2010/main" val="22446933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val 17">
            <a:extLst>
              <a:ext uri="{FF2B5EF4-FFF2-40B4-BE49-F238E27FC236}">
                <a16:creationId xmlns:a16="http://schemas.microsoft.com/office/drawing/2014/main" id="{CBBA4B55-08DE-4630-B7B4-E2BCB3E3D04C}"/>
              </a:ext>
            </a:extLst>
          </p:cNvPr>
          <p:cNvSpPr/>
          <p:nvPr/>
        </p:nvSpPr>
        <p:spPr>
          <a:xfrm>
            <a:off x="926564" y="2290815"/>
            <a:ext cx="1976474" cy="1976474"/>
          </a:xfrm>
          <a:prstGeom prst="ellipse">
            <a:avLst/>
          </a:prstGeom>
          <a:solidFill>
            <a:srgbClr val="91A33B">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9F96A82-9072-48D2-97C5-75C8A1D00B8D}"/>
              </a:ext>
            </a:extLst>
          </p:cNvPr>
          <p:cNvSpPr/>
          <p:nvPr/>
        </p:nvSpPr>
        <p:spPr>
          <a:xfrm>
            <a:off x="3581248" y="2302183"/>
            <a:ext cx="1976474" cy="1976474"/>
          </a:xfrm>
          <a:prstGeom prst="ellipse">
            <a:avLst/>
          </a:prstGeom>
          <a:solidFill>
            <a:srgbClr val="91A33B">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5E2911F-5FE0-4F4F-B7FD-924D66ACA557}"/>
              </a:ext>
            </a:extLst>
          </p:cNvPr>
          <p:cNvSpPr/>
          <p:nvPr/>
        </p:nvSpPr>
        <p:spPr>
          <a:xfrm>
            <a:off x="6421480" y="2273540"/>
            <a:ext cx="1976474" cy="1976474"/>
          </a:xfrm>
          <a:prstGeom prst="ellipse">
            <a:avLst/>
          </a:prstGeom>
          <a:solidFill>
            <a:srgbClr val="91A33B">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B39C3D9-D44E-41C5-A570-5AA01D567303}"/>
              </a:ext>
            </a:extLst>
          </p:cNvPr>
          <p:cNvSpPr/>
          <p:nvPr/>
        </p:nvSpPr>
        <p:spPr>
          <a:xfrm>
            <a:off x="9135717" y="2302182"/>
            <a:ext cx="1976474" cy="1976474"/>
          </a:xfrm>
          <a:prstGeom prst="ellipse">
            <a:avLst/>
          </a:prstGeom>
          <a:solidFill>
            <a:srgbClr val="91A33B">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DF553B-A887-4801-9FB9-E0310592EDC1}"/>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24794586-0EA2-4A46-A20E-3301F9152A45}"/>
              </a:ext>
            </a:extLst>
          </p:cNvPr>
          <p:cNvSpPr>
            <a:spLocks noGrp="1"/>
          </p:cNvSpPr>
          <p:nvPr>
            <p:ph idx="1"/>
          </p:nvPr>
        </p:nvSpPr>
        <p:spPr>
          <a:xfrm>
            <a:off x="9322418" y="4505311"/>
            <a:ext cx="1616927" cy="523220"/>
          </a:xfrm>
        </p:spPr>
        <p:txBody>
          <a:bodyPr>
            <a:normAutofit fontScale="92500"/>
          </a:bodyPr>
          <a:lstStyle/>
          <a:p>
            <a:pPr marL="0" indent="0" algn="ctr">
              <a:buNone/>
            </a:pPr>
            <a:r>
              <a:rPr lang="en-US" dirty="0">
                <a:solidFill>
                  <a:schemeClr val="tx1"/>
                </a:solidFill>
              </a:rPr>
              <a:t>Questions</a:t>
            </a:r>
          </a:p>
          <a:p>
            <a:endParaRPr lang="en-US" dirty="0">
              <a:solidFill>
                <a:schemeClr val="tx1"/>
              </a:solidFill>
            </a:endParaRPr>
          </a:p>
        </p:txBody>
      </p:sp>
      <p:sp>
        <p:nvSpPr>
          <p:cNvPr id="5" name="TextBox 4">
            <a:extLst>
              <a:ext uri="{FF2B5EF4-FFF2-40B4-BE49-F238E27FC236}">
                <a16:creationId xmlns:a16="http://schemas.microsoft.com/office/drawing/2014/main" id="{29C77808-FB62-4E56-860E-89C8F1EA65A9}"/>
              </a:ext>
            </a:extLst>
          </p:cNvPr>
          <p:cNvSpPr txBox="1"/>
          <p:nvPr/>
        </p:nvSpPr>
        <p:spPr>
          <a:xfrm>
            <a:off x="750850" y="4505311"/>
            <a:ext cx="2341756" cy="523220"/>
          </a:xfrm>
          <a:prstGeom prst="rect">
            <a:avLst/>
          </a:prstGeom>
          <a:noFill/>
        </p:spPr>
        <p:txBody>
          <a:bodyPr wrap="square">
            <a:spAutoFit/>
          </a:bodyPr>
          <a:lstStyle/>
          <a:p>
            <a:pPr marL="0" indent="0" algn="ctr">
              <a:buNone/>
            </a:pPr>
            <a:r>
              <a:rPr lang="en-US" sz="2800" dirty="0">
                <a:solidFill>
                  <a:schemeClr val="tx1"/>
                </a:solidFill>
              </a:rPr>
              <a:t>WWD Process</a:t>
            </a:r>
          </a:p>
        </p:txBody>
      </p:sp>
      <p:sp>
        <p:nvSpPr>
          <p:cNvPr id="7" name="TextBox 6">
            <a:extLst>
              <a:ext uri="{FF2B5EF4-FFF2-40B4-BE49-F238E27FC236}">
                <a16:creationId xmlns:a16="http://schemas.microsoft.com/office/drawing/2014/main" id="{A7A43C69-747E-49D8-A139-2B5B303E0034}"/>
              </a:ext>
            </a:extLst>
          </p:cNvPr>
          <p:cNvSpPr txBox="1"/>
          <p:nvPr/>
        </p:nvSpPr>
        <p:spPr>
          <a:xfrm>
            <a:off x="2970637" y="4505311"/>
            <a:ext cx="3211551" cy="1384995"/>
          </a:xfrm>
          <a:prstGeom prst="rect">
            <a:avLst/>
          </a:prstGeom>
          <a:noFill/>
        </p:spPr>
        <p:txBody>
          <a:bodyPr wrap="square">
            <a:spAutoFit/>
          </a:bodyPr>
          <a:lstStyle/>
          <a:p>
            <a:pPr marL="0" indent="0" algn="ctr">
              <a:buNone/>
            </a:pPr>
            <a:r>
              <a:rPr lang="en-US" sz="2800" dirty="0">
                <a:solidFill>
                  <a:schemeClr val="tx1"/>
                </a:solidFill>
              </a:rPr>
              <a:t>Examples: </a:t>
            </a:r>
          </a:p>
          <a:p>
            <a:pPr marL="0" indent="0" algn="ctr">
              <a:buNone/>
            </a:pPr>
            <a:r>
              <a:rPr lang="en-US" sz="2800" dirty="0">
                <a:solidFill>
                  <a:schemeClr val="tx1"/>
                </a:solidFill>
              </a:rPr>
              <a:t>Challenges/</a:t>
            </a:r>
          </a:p>
          <a:p>
            <a:pPr marL="0" indent="0" algn="ctr">
              <a:buNone/>
            </a:pPr>
            <a:r>
              <a:rPr lang="en-US" sz="2800" dirty="0">
                <a:solidFill>
                  <a:schemeClr val="tx1"/>
                </a:solidFill>
              </a:rPr>
              <a:t>Solutions</a:t>
            </a:r>
          </a:p>
        </p:txBody>
      </p:sp>
      <p:sp>
        <p:nvSpPr>
          <p:cNvPr id="9" name="TextBox 8">
            <a:extLst>
              <a:ext uri="{FF2B5EF4-FFF2-40B4-BE49-F238E27FC236}">
                <a16:creationId xmlns:a16="http://schemas.microsoft.com/office/drawing/2014/main" id="{0024D3EB-5757-4149-8DE1-D4BF7E365E3D}"/>
              </a:ext>
            </a:extLst>
          </p:cNvPr>
          <p:cNvSpPr txBox="1"/>
          <p:nvPr/>
        </p:nvSpPr>
        <p:spPr>
          <a:xfrm>
            <a:off x="6089650" y="4505310"/>
            <a:ext cx="2653989" cy="1384995"/>
          </a:xfrm>
          <a:prstGeom prst="rect">
            <a:avLst/>
          </a:prstGeom>
          <a:noFill/>
        </p:spPr>
        <p:txBody>
          <a:bodyPr wrap="square">
            <a:spAutoFit/>
          </a:bodyPr>
          <a:lstStyle/>
          <a:p>
            <a:pPr marL="0" indent="0" algn="ctr">
              <a:lnSpc>
                <a:spcPts val="3360"/>
              </a:lnSpc>
              <a:buNone/>
            </a:pPr>
            <a:r>
              <a:rPr lang="en-US" sz="2800" dirty="0">
                <a:solidFill>
                  <a:schemeClr val="tx1"/>
                </a:solidFill>
              </a:rPr>
              <a:t>Transportation </a:t>
            </a:r>
          </a:p>
          <a:p>
            <a:pPr marL="0" indent="0" algn="ctr">
              <a:lnSpc>
                <a:spcPts val="3360"/>
              </a:lnSpc>
              <a:buNone/>
            </a:pPr>
            <a:r>
              <a:rPr lang="en-US" sz="2800" dirty="0">
                <a:solidFill>
                  <a:schemeClr val="tx1"/>
                </a:solidFill>
              </a:rPr>
              <a:t>System </a:t>
            </a:r>
          </a:p>
          <a:p>
            <a:pPr marL="0" indent="0" algn="ctr">
              <a:lnSpc>
                <a:spcPts val="3360"/>
              </a:lnSpc>
              <a:buNone/>
            </a:pPr>
            <a:r>
              <a:rPr lang="en-US" sz="2800" dirty="0">
                <a:solidFill>
                  <a:schemeClr val="tx1"/>
                </a:solidFill>
              </a:rPr>
              <a:t>Management </a:t>
            </a:r>
          </a:p>
        </p:txBody>
      </p:sp>
      <p:sp>
        <p:nvSpPr>
          <p:cNvPr id="10" name="Oval 9">
            <a:extLst>
              <a:ext uri="{FF2B5EF4-FFF2-40B4-BE49-F238E27FC236}">
                <a16:creationId xmlns:a16="http://schemas.microsoft.com/office/drawing/2014/main" id="{CA4FBA40-4C29-4370-BA93-3B4DE74B4B90}"/>
              </a:ext>
            </a:extLst>
          </p:cNvPr>
          <p:cNvSpPr/>
          <p:nvPr/>
        </p:nvSpPr>
        <p:spPr>
          <a:xfrm>
            <a:off x="1018479" y="2367703"/>
            <a:ext cx="1806497" cy="1806497"/>
          </a:xfrm>
          <a:prstGeom prst="ellipse">
            <a:avLst/>
          </a:prstGeom>
          <a:solidFill>
            <a:srgbClr val="91A3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54754D0-6235-49A9-9591-8C99329E0010}"/>
              </a:ext>
            </a:extLst>
          </p:cNvPr>
          <p:cNvSpPr/>
          <p:nvPr/>
        </p:nvSpPr>
        <p:spPr>
          <a:xfrm>
            <a:off x="3673163" y="2379071"/>
            <a:ext cx="1806497" cy="1806497"/>
          </a:xfrm>
          <a:prstGeom prst="ellipse">
            <a:avLst/>
          </a:prstGeom>
          <a:solidFill>
            <a:srgbClr val="91A3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94E6043-EA29-4213-8AEF-9A7F65D6C4DF}"/>
              </a:ext>
            </a:extLst>
          </p:cNvPr>
          <p:cNvSpPr/>
          <p:nvPr/>
        </p:nvSpPr>
        <p:spPr>
          <a:xfrm>
            <a:off x="6513395" y="2350428"/>
            <a:ext cx="1806497" cy="1806497"/>
          </a:xfrm>
          <a:prstGeom prst="ellipse">
            <a:avLst/>
          </a:prstGeom>
          <a:solidFill>
            <a:srgbClr val="91A3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3CE859D-CC1F-43DF-8E89-C40F1084C585}"/>
              </a:ext>
            </a:extLst>
          </p:cNvPr>
          <p:cNvSpPr/>
          <p:nvPr/>
        </p:nvSpPr>
        <p:spPr>
          <a:xfrm>
            <a:off x="9227632" y="2379070"/>
            <a:ext cx="1806497" cy="1806497"/>
          </a:xfrm>
          <a:prstGeom prst="ellipse">
            <a:avLst/>
          </a:prstGeom>
          <a:solidFill>
            <a:srgbClr val="91A3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DF4E9AC9-5176-4879-B86B-9FF5EB9FF5B3}"/>
              </a:ext>
            </a:extLst>
          </p:cNvPr>
          <p:cNvSpPr txBox="1"/>
          <p:nvPr/>
        </p:nvSpPr>
        <p:spPr>
          <a:xfrm>
            <a:off x="9466032" y="2318071"/>
            <a:ext cx="1315844" cy="1938992"/>
          </a:xfrm>
          <a:prstGeom prst="rect">
            <a:avLst/>
          </a:prstGeom>
          <a:noFill/>
        </p:spPr>
        <p:txBody>
          <a:bodyPr wrap="square" rtlCol="0">
            <a:spAutoFit/>
          </a:bodyPr>
          <a:lstStyle/>
          <a:p>
            <a:pPr algn="ctr"/>
            <a:r>
              <a:rPr lang="en-US" sz="12000" dirty="0">
                <a:solidFill>
                  <a:schemeClr val="bg1"/>
                </a:solidFill>
                <a:latin typeface="Acumin Pro Condensed Black" panose="020B0906020202020204" pitchFamily="34" charset="0"/>
              </a:rPr>
              <a:t>?</a:t>
            </a:r>
          </a:p>
        </p:txBody>
      </p:sp>
      <p:pic>
        <p:nvPicPr>
          <p:cNvPr id="23" name="Picture 22" descr="Icon&#10;&#10;Description automatically generated">
            <a:extLst>
              <a:ext uri="{FF2B5EF4-FFF2-40B4-BE49-F238E27FC236}">
                <a16:creationId xmlns:a16="http://schemas.microsoft.com/office/drawing/2014/main" id="{8660E460-59CB-4C13-B3D8-899D1C804F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324" y="2497209"/>
            <a:ext cx="1572426" cy="1580716"/>
          </a:xfrm>
          <a:prstGeom prst="rect">
            <a:avLst/>
          </a:prstGeom>
        </p:spPr>
      </p:pic>
      <p:pic>
        <p:nvPicPr>
          <p:cNvPr id="25" name="Picture 24" descr="Icon&#10;&#10;Description automatically generated">
            <a:extLst>
              <a:ext uri="{FF2B5EF4-FFF2-40B4-BE49-F238E27FC236}">
                <a16:creationId xmlns:a16="http://schemas.microsoft.com/office/drawing/2014/main" id="{BC22BFC8-DC55-4D3A-8470-246881DE4D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9914" y="2497209"/>
            <a:ext cx="1516561" cy="1524557"/>
          </a:xfrm>
          <a:prstGeom prst="rect">
            <a:avLst/>
          </a:prstGeom>
        </p:spPr>
      </p:pic>
      <p:pic>
        <p:nvPicPr>
          <p:cNvPr id="29" name="Picture 28" descr="A picture containing text, plate, dishware, tableware&#10;&#10;Description automatically generated">
            <a:extLst>
              <a:ext uri="{FF2B5EF4-FFF2-40B4-BE49-F238E27FC236}">
                <a16:creationId xmlns:a16="http://schemas.microsoft.com/office/drawing/2014/main" id="{F51DECC1-5E43-4AB4-BC32-45282E5356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57337" y="2608169"/>
            <a:ext cx="1318611" cy="1325563"/>
          </a:xfrm>
          <a:prstGeom prst="rect">
            <a:avLst/>
          </a:prstGeom>
        </p:spPr>
      </p:pic>
    </p:spTree>
    <p:extLst>
      <p:ext uri="{BB962C8B-B14F-4D97-AF65-F5344CB8AC3E}">
        <p14:creationId xmlns:p14="http://schemas.microsoft.com/office/powerpoint/2010/main" val="39807676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4A8A2-8F1B-4945-B0E9-FC05746244EE}"/>
              </a:ext>
            </a:extLst>
          </p:cNvPr>
          <p:cNvSpPr>
            <a:spLocks noGrp="1"/>
          </p:cNvSpPr>
          <p:nvPr>
            <p:ph type="title"/>
          </p:nvPr>
        </p:nvSpPr>
        <p:spPr>
          <a:xfrm>
            <a:off x="400878" y="357635"/>
            <a:ext cx="10515600" cy="1325563"/>
          </a:xfrm>
        </p:spPr>
        <p:txBody>
          <a:bodyPr/>
          <a:lstStyle/>
          <a:p>
            <a:r>
              <a:rPr lang="en-US" b="1" dirty="0"/>
              <a:t>WWD PS&amp;E Process</a:t>
            </a:r>
          </a:p>
        </p:txBody>
      </p:sp>
      <p:pic>
        <p:nvPicPr>
          <p:cNvPr id="11" name="Content Placeholder 10" descr="Timeline&#10;&#10;Description automatically generated">
            <a:extLst>
              <a:ext uri="{FF2B5EF4-FFF2-40B4-BE49-F238E27FC236}">
                <a16:creationId xmlns:a16="http://schemas.microsoft.com/office/drawing/2014/main" id="{5D792C67-B2C6-45F9-AD2D-4BA80BC6796B}"/>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34488" r="815" b="30184"/>
          <a:stretch/>
        </p:blipFill>
        <p:spPr>
          <a:xfrm>
            <a:off x="408407" y="1958009"/>
            <a:ext cx="11375186" cy="3130826"/>
          </a:xfrm>
        </p:spPr>
      </p:pic>
    </p:spTree>
    <p:extLst>
      <p:ext uri="{BB962C8B-B14F-4D97-AF65-F5344CB8AC3E}">
        <p14:creationId xmlns:p14="http://schemas.microsoft.com/office/powerpoint/2010/main" val="22317650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E5D95-1A89-40C1-A269-4D5FECD10BA2}"/>
              </a:ext>
            </a:extLst>
          </p:cNvPr>
          <p:cNvSpPr>
            <a:spLocks noGrp="1"/>
          </p:cNvSpPr>
          <p:nvPr>
            <p:ph type="title"/>
          </p:nvPr>
        </p:nvSpPr>
        <p:spPr>
          <a:xfrm>
            <a:off x="308113" y="241292"/>
            <a:ext cx="10515600" cy="1325563"/>
          </a:xfrm>
        </p:spPr>
        <p:txBody>
          <a:bodyPr>
            <a:normAutofit/>
          </a:bodyPr>
          <a:lstStyle/>
          <a:p>
            <a:r>
              <a:rPr lang="en-US" sz="6000" b="1" dirty="0">
                <a:latin typeface="+mn-lt"/>
              </a:rPr>
              <a:t>STEP 1</a:t>
            </a:r>
            <a:br>
              <a:rPr lang="en-US" dirty="0"/>
            </a:br>
            <a:r>
              <a:rPr lang="en-US" sz="2700" b="0" i="1" dirty="0">
                <a:latin typeface="Calibri" panose="020F0502020204030204" pitchFamily="34" charset="0"/>
                <a:cs typeface="Calibri" panose="020F0502020204030204" pitchFamily="34" charset="0"/>
              </a:rPr>
              <a:t>Conduct a Meeting with Client to understand WWD Needs &amp; Expectations</a:t>
            </a:r>
          </a:p>
        </p:txBody>
      </p:sp>
      <p:sp>
        <p:nvSpPr>
          <p:cNvPr id="3" name="Content Placeholder 2">
            <a:extLst>
              <a:ext uri="{FF2B5EF4-FFF2-40B4-BE49-F238E27FC236}">
                <a16:creationId xmlns:a16="http://schemas.microsoft.com/office/drawing/2014/main" id="{ADCBE53C-B598-470A-B6E3-0BE2355E6472}"/>
              </a:ext>
            </a:extLst>
          </p:cNvPr>
          <p:cNvSpPr>
            <a:spLocks noGrp="1"/>
          </p:cNvSpPr>
          <p:nvPr>
            <p:ph idx="1"/>
          </p:nvPr>
        </p:nvSpPr>
        <p:spPr>
          <a:xfrm>
            <a:off x="417581" y="1689958"/>
            <a:ext cx="8525697" cy="5222806"/>
          </a:xfrm>
        </p:spPr>
        <p:txBody>
          <a:bodyPr>
            <a:normAutofit lnSpcReduction="10000"/>
          </a:bodyPr>
          <a:lstStyle/>
          <a:p>
            <a:pPr>
              <a:spcBef>
                <a:spcPts val="0"/>
              </a:spcBef>
            </a:pPr>
            <a:r>
              <a:rPr lang="en-US" dirty="0">
                <a:solidFill>
                  <a:schemeClr val="tx1"/>
                </a:solidFill>
                <a:effectLst/>
                <a:latin typeface="Calibri" panose="020F0502020204030204" pitchFamily="34" charset="0"/>
                <a:ea typeface="Times New Roman" panose="02020603050405020304" pitchFamily="18" charset="0"/>
              </a:rPr>
              <a:t>Identify any unique operational characteristics</a:t>
            </a:r>
          </a:p>
          <a:p>
            <a:pPr marL="742950" lvl="1" indent="-285750">
              <a:spcBef>
                <a:spcPts val="0"/>
              </a:spcBef>
              <a:buFont typeface="Courier New" panose="02070309020205020404" pitchFamily="49" charset="0"/>
              <a:buChar char="o"/>
            </a:pPr>
            <a:r>
              <a:rPr lang="en-US" dirty="0">
                <a:solidFill>
                  <a:schemeClr val="tx1"/>
                </a:solidFill>
                <a:latin typeface="Calibri" panose="020F0502020204030204" pitchFamily="34" charset="0"/>
                <a:ea typeface="Times New Roman" panose="02020603050405020304" pitchFamily="18" charset="0"/>
              </a:rPr>
              <a:t>Detection equipment wants</a:t>
            </a:r>
          </a:p>
          <a:p>
            <a:pPr marL="742950" lvl="1" indent="-285750">
              <a:spcBef>
                <a:spcPts val="0"/>
              </a:spcBef>
              <a:buFont typeface="Courier New" panose="02070309020205020404" pitchFamily="49" charset="0"/>
              <a:buChar char="o"/>
            </a:pPr>
            <a:r>
              <a:rPr lang="en-US" dirty="0">
                <a:solidFill>
                  <a:schemeClr val="tx1"/>
                </a:solidFill>
                <a:effectLst/>
                <a:latin typeface="Calibri" panose="020F0502020204030204" pitchFamily="34" charset="0"/>
                <a:ea typeface="Times New Roman" panose="02020603050405020304" pitchFamily="18" charset="0"/>
              </a:rPr>
              <a:t>Desired point of </a:t>
            </a:r>
            <a:r>
              <a:rPr lang="en-US" dirty="0">
                <a:solidFill>
                  <a:schemeClr val="tx1"/>
                </a:solidFill>
                <a:latin typeface="Calibri" panose="020F0502020204030204" pitchFamily="34" charset="0"/>
                <a:ea typeface="Times New Roman" panose="02020603050405020304" pitchFamily="18" charset="0"/>
              </a:rPr>
              <a:t>alert detection</a:t>
            </a:r>
          </a:p>
          <a:p>
            <a:pPr marL="742950" lvl="1" indent="-285750">
              <a:spcBef>
                <a:spcPts val="0"/>
              </a:spcBef>
              <a:buFont typeface="Courier New" panose="02070309020205020404" pitchFamily="49" charset="0"/>
              <a:buChar char="o"/>
            </a:pPr>
            <a:r>
              <a:rPr lang="en-US" dirty="0">
                <a:solidFill>
                  <a:schemeClr val="tx1"/>
                </a:solidFill>
                <a:effectLst/>
                <a:latin typeface="Calibri" panose="020F0502020204030204" pitchFamily="34" charset="0"/>
                <a:ea typeface="Times New Roman" panose="02020603050405020304" pitchFamily="18" charset="0"/>
              </a:rPr>
              <a:t>Level of automation</a:t>
            </a:r>
          </a:p>
          <a:p>
            <a:pPr marL="457200" lvl="1" indent="0">
              <a:spcBef>
                <a:spcPts val="0"/>
              </a:spcBef>
              <a:buNone/>
            </a:pPr>
            <a:endParaRPr lang="en-US" sz="2800" dirty="0">
              <a:solidFill>
                <a:schemeClr val="tx1"/>
              </a:solidFill>
              <a:effectLst/>
              <a:latin typeface="Calibri" panose="020F0502020204030204" pitchFamily="34" charset="0"/>
              <a:ea typeface="Calibri" panose="020F0502020204030204" pitchFamily="34" charset="0"/>
            </a:endParaRPr>
          </a:p>
          <a:p>
            <a:pPr>
              <a:spcBef>
                <a:spcPts val="0"/>
              </a:spcBef>
            </a:pPr>
            <a:r>
              <a:rPr lang="en-US" dirty="0">
                <a:solidFill>
                  <a:schemeClr val="tx1"/>
                </a:solidFill>
                <a:effectLst/>
                <a:latin typeface="Calibri" panose="020F0502020204030204" pitchFamily="34" charset="0"/>
                <a:ea typeface="Times New Roman" panose="02020603050405020304" pitchFamily="18" charset="0"/>
              </a:rPr>
              <a:t>Discuss client design preferences to help in the development of the PS&amp;E plan sets. </a:t>
            </a:r>
          </a:p>
          <a:p>
            <a:pPr lvl="1">
              <a:spcBef>
                <a:spcPts val="0"/>
              </a:spcBef>
              <a:buFont typeface="Wingdings" panose="05000000000000000000" pitchFamily="2" charset="2"/>
              <a:buChar char="§"/>
            </a:pPr>
            <a:r>
              <a:rPr lang="en-US" dirty="0">
                <a:solidFill>
                  <a:schemeClr val="tx1"/>
                </a:solidFill>
                <a:effectLst/>
                <a:latin typeface="Calibri" panose="020F0502020204030204" pitchFamily="34" charset="0"/>
                <a:ea typeface="Times New Roman" panose="02020603050405020304" pitchFamily="18" charset="0"/>
              </a:rPr>
              <a:t>FOC sizing</a:t>
            </a:r>
          </a:p>
          <a:p>
            <a:pPr lvl="1">
              <a:spcBef>
                <a:spcPts val="0"/>
              </a:spcBef>
              <a:buFont typeface="Wingdings" panose="05000000000000000000" pitchFamily="2" charset="2"/>
              <a:buChar char="§"/>
            </a:pPr>
            <a:r>
              <a:rPr lang="en-US" dirty="0">
                <a:solidFill>
                  <a:schemeClr val="tx1"/>
                </a:solidFill>
                <a:effectLst/>
                <a:latin typeface="Calibri" panose="020F0502020204030204" pitchFamily="34" charset="0"/>
                <a:ea typeface="Times New Roman" panose="02020603050405020304" pitchFamily="18" charset="0"/>
              </a:rPr>
              <a:t>home runs vs. splicing</a:t>
            </a:r>
          </a:p>
          <a:p>
            <a:pPr lvl="1">
              <a:spcBef>
                <a:spcPts val="0"/>
              </a:spcBef>
              <a:buFont typeface="Wingdings" panose="05000000000000000000" pitchFamily="2" charset="2"/>
              <a:buChar char="§"/>
            </a:pPr>
            <a:r>
              <a:rPr lang="en-US" dirty="0">
                <a:solidFill>
                  <a:schemeClr val="tx1"/>
                </a:solidFill>
                <a:effectLst/>
                <a:latin typeface="Calibri" panose="020F0502020204030204" pitchFamily="34" charset="0"/>
                <a:ea typeface="Times New Roman" panose="02020603050405020304" pitchFamily="18" charset="0"/>
              </a:rPr>
              <a:t>pigtails or direct to cabinet</a:t>
            </a:r>
          </a:p>
          <a:p>
            <a:pPr lvl="1">
              <a:spcBef>
                <a:spcPts val="0"/>
              </a:spcBef>
              <a:buFont typeface="Wingdings" panose="05000000000000000000" pitchFamily="2" charset="2"/>
              <a:buChar char="§"/>
            </a:pPr>
            <a:r>
              <a:rPr lang="en-US" dirty="0">
                <a:solidFill>
                  <a:schemeClr val="tx1"/>
                </a:solidFill>
                <a:effectLst/>
                <a:latin typeface="Calibri" panose="020F0502020204030204" pitchFamily="34" charset="0"/>
                <a:ea typeface="Times New Roman" panose="02020603050405020304" pitchFamily="18" charset="0"/>
              </a:rPr>
              <a:t>tracer wire sizing</a:t>
            </a:r>
          </a:p>
          <a:p>
            <a:pPr lvl="1">
              <a:spcBef>
                <a:spcPts val="0"/>
              </a:spcBef>
              <a:buFont typeface="Wingdings" panose="05000000000000000000" pitchFamily="2" charset="2"/>
              <a:buChar char="§"/>
            </a:pPr>
            <a:r>
              <a:rPr lang="en-US" dirty="0">
                <a:solidFill>
                  <a:schemeClr val="tx1"/>
                </a:solidFill>
                <a:effectLst/>
                <a:latin typeface="Calibri" panose="020F0502020204030204" pitchFamily="34" charset="0"/>
                <a:ea typeface="Times New Roman" panose="02020603050405020304" pitchFamily="18" charset="0"/>
              </a:rPr>
              <a:t>conduit size</a:t>
            </a:r>
          </a:p>
          <a:p>
            <a:pPr lvl="1">
              <a:spcBef>
                <a:spcPts val="0"/>
              </a:spcBef>
              <a:buFont typeface="Wingdings" panose="05000000000000000000" pitchFamily="2" charset="2"/>
              <a:buChar char="§"/>
            </a:pPr>
            <a:r>
              <a:rPr lang="en-US" dirty="0">
                <a:solidFill>
                  <a:schemeClr val="tx1"/>
                </a:solidFill>
                <a:effectLst/>
                <a:latin typeface="Calibri" panose="020F0502020204030204" pitchFamily="34" charset="0"/>
                <a:ea typeface="Times New Roman" panose="02020603050405020304" pitchFamily="18" charset="0"/>
              </a:rPr>
              <a:t>ground box preferences, etc.</a:t>
            </a:r>
          </a:p>
          <a:p>
            <a:pPr lvl="1">
              <a:spcBef>
                <a:spcPts val="0"/>
              </a:spcBef>
              <a:buFont typeface="Wingdings" panose="05000000000000000000" pitchFamily="2" charset="2"/>
              <a:buChar char="§"/>
            </a:pPr>
            <a:endParaRPr lang="en-US" dirty="0">
              <a:solidFill>
                <a:schemeClr val="tx1"/>
              </a:solidFill>
              <a:latin typeface="Calibri" panose="020F0502020204030204" pitchFamily="34" charset="0"/>
            </a:endParaRPr>
          </a:p>
          <a:p>
            <a:pPr>
              <a:spcBef>
                <a:spcPts val="0"/>
              </a:spcBef>
            </a:pPr>
            <a:r>
              <a:rPr lang="en-US" sz="2800" dirty="0">
                <a:solidFill>
                  <a:schemeClr val="tx1"/>
                </a:solidFill>
              </a:rPr>
              <a:t>30, 60, 90, 100% expectations</a:t>
            </a:r>
          </a:p>
          <a:p>
            <a:pPr marL="0" indent="0">
              <a:spcBef>
                <a:spcPts val="0"/>
              </a:spcBef>
              <a:buNone/>
            </a:pPr>
            <a:endParaRPr lang="en-US" dirty="0">
              <a:solidFill>
                <a:schemeClr val="tx1"/>
              </a:solidFill>
            </a:endParaRPr>
          </a:p>
          <a:p>
            <a:endParaRPr lang="en-US" dirty="0">
              <a:solidFill>
                <a:schemeClr val="tx1"/>
              </a:solidFill>
            </a:endParaRPr>
          </a:p>
        </p:txBody>
      </p:sp>
      <p:sp>
        <p:nvSpPr>
          <p:cNvPr id="9" name="Rectangle: Rounded Corners 8">
            <a:extLst>
              <a:ext uri="{FF2B5EF4-FFF2-40B4-BE49-F238E27FC236}">
                <a16:creationId xmlns:a16="http://schemas.microsoft.com/office/drawing/2014/main" id="{C7AED0B4-8C7E-46CE-A0D1-08A76002A710}"/>
              </a:ext>
            </a:extLst>
          </p:cNvPr>
          <p:cNvSpPr/>
          <p:nvPr/>
        </p:nvSpPr>
        <p:spPr>
          <a:xfrm>
            <a:off x="6568067" y="3874500"/>
            <a:ext cx="4962293" cy="2587083"/>
          </a:xfrm>
          <a:prstGeom prst="round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15403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E5D95-1A89-40C1-A269-4D5FECD10BA2}"/>
              </a:ext>
            </a:extLst>
          </p:cNvPr>
          <p:cNvSpPr>
            <a:spLocks noGrp="1"/>
          </p:cNvSpPr>
          <p:nvPr>
            <p:ph type="title"/>
          </p:nvPr>
        </p:nvSpPr>
        <p:spPr>
          <a:xfrm>
            <a:off x="308113" y="207193"/>
            <a:ext cx="10515600" cy="1325563"/>
          </a:xfrm>
        </p:spPr>
        <p:txBody>
          <a:bodyPr>
            <a:normAutofit fontScale="90000"/>
          </a:bodyPr>
          <a:lstStyle/>
          <a:p>
            <a:r>
              <a:rPr lang="en-US" sz="6000" b="1" dirty="0"/>
              <a:t>STEP 2</a:t>
            </a:r>
            <a:br>
              <a:rPr lang="en-US" dirty="0"/>
            </a:br>
            <a:r>
              <a:rPr lang="en-US" sz="3000" b="0" i="1" dirty="0">
                <a:effectLst/>
                <a:latin typeface="Calibri" panose="020F0502020204030204" pitchFamily="34" charset="0"/>
                <a:ea typeface="Times New Roman" panose="02020603050405020304" pitchFamily="18" charset="0"/>
              </a:rPr>
              <a:t>Review existing ITS infrastructure availability and locations</a:t>
            </a:r>
            <a:endParaRPr lang="en-US" sz="3000" b="0" i="1" dirty="0"/>
          </a:p>
        </p:txBody>
      </p:sp>
      <p:sp>
        <p:nvSpPr>
          <p:cNvPr id="3" name="Content Placeholder 2">
            <a:extLst>
              <a:ext uri="{FF2B5EF4-FFF2-40B4-BE49-F238E27FC236}">
                <a16:creationId xmlns:a16="http://schemas.microsoft.com/office/drawing/2014/main" id="{ADCBE53C-B598-470A-B6E3-0BE2355E6472}"/>
              </a:ext>
            </a:extLst>
          </p:cNvPr>
          <p:cNvSpPr>
            <a:spLocks noGrp="1"/>
          </p:cNvSpPr>
          <p:nvPr>
            <p:ph idx="1"/>
          </p:nvPr>
        </p:nvSpPr>
        <p:spPr>
          <a:xfrm>
            <a:off x="417581" y="1733478"/>
            <a:ext cx="11356837" cy="3095000"/>
          </a:xfrm>
        </p:spPr>
        <p:txBody>
          <a:bodyPr/>
          <a:lstStyle/>
          <a:p>
            <a:r>
              <a:rPr lang="en-US" dirty="0">
                <a:solidFill>
                  <a:schemeClr val="tx1"/>
                </a:solidFill>
              </a:rPr>
              <a:t>Review existing ITS infrastructure availability and locations:</a:t>
            </a:r>
          </a:p>
          <a:p>
            <a:pPr marL="742950" marR="0" lvl="1" indent="-285750">
              <a:spcBef>
                <a:spcPts val="0"/>
              </a:spcBef>
              <a:spcAft>
                <a:spcPts val="0"/>
              </a:spcAft>
              <a:buFont typeface="Courier New" panose="02070309020205020404" pitchFamily="49" charset="0"/>
              <a:buChar char="o"/>
            </a:pPr>
            <a:r>
              <a:rPr lang="en-US" sz="2800" dirty="0">
                <a:solidFill>
                  <a:schemeClr val="tx1"/>
                </a:solidFill>
              </a:rPr>
              <a:t>Coordination with existing ITS devices.</a:t>
            </a:r>
          </a:p>
          <a:p>
            <a:pPr marL="742950" marR="0" lvl="1" indent="-285750">
              <a:spcBef>
                <a:spcPts val="0"/>
              </a:spcBef>
              <a:spcAft>
                <a:spcPts val="0"/>
              </a:spcAft>
              <a:buFont typeface="Courier New" panose="02070309020205020404" pitchFamily="49" charset="0"/>
              <a:buChar char="o"/>
            </a:pPr>
            <a:r>
              <a:rPr lang="en-US" sz="2800" dirty="0">
                <a:solidFill>
                  <a:schemeClr val="tx1"/>
                </a:solidFill>
              </a:rPr>
              <a:t>Fiber optic cable and/or wireless communications.</a:t>
            </a:r>
          </a:p>
          <a:p>
            <a:pPr marL="742950" marR="0" lvl="1" indent="-285750">
              <a:spcBef>
                <a:spcPts val="0"/>
              </a:spcBef>
              <a:spcAft>
                <a:spcPts val="0"/>
              </a:spcAft>
              <a:buFont typeface="Courier New" panose="02070309020205020404" pitchFamily="49" charset="0"/>
              <a:buChar char="o"/>
            </a:pPr>
            <a:r>
              <a:rPr lang="en-US" sz="2800" dirty="0">
                <a:solidFill>
                  <a:schemeClr val="tx1"/>
                </a:solidFill>
              </a:rPr>
              <a:t>Gap analysis</a:t>
            </a:r>
          </a:p>
          <a:p>
            <a:pPr marL="742950" marR="0" lvl="1" indent="-285750">
              <a:spcBef>
                <a:spcPts val="0"/>
              </a:spcBef>
              <a:spcAft>
                <a:spcPts val="0"/>
              </a:spcAft>
              <a:buFont typeface="Courier New" panose="02070309020205020404" pitchFamily="49" charset="0"/>
              <a:buChar char="o"/>
            </a:pPr>
            <a:r>
              <a:rPr lang="en-US" sz="2800" dirty="0">
                <a:solidFill>
                  <a:schemeClr val="tx1"/>
                </a:solidFill>
              </a:rPr>
              <a:t>Potential for upgrades</a:t>
            </a:r>
            <a:endParaRPr lang="en-US" dirty="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val="9429101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E5D95-1A89-40C1-A269-4D5FECD10BA2}"/>
              </a:ext>
            </a:extLst>
          </p:cNvPr>
          <p:cNvSpPr>
            <a:spLocks noGrp="1"/>
          </p:cNvSpPr>
          <p:nvPr>
            <p:ph type="title"/>
          </p:nvPr>
        </p:nvSpPr>
        <p:spPr>
          <a:xfrm>
            <a:off x="308113" y="57833"/>
            <a:ext cx="10515600" cy="1325563"/>
          </a:xfrm>
        </p:spPr>
        <p:txBody>
          <a:bodyPr>
            <a:normAutofit fontScale="90000"/>
          </a:bodyPr>
          <a:lstStyle/>
          <a:p>
            <a:r>
              <a:rPr lang="en-US" sz="6700" b="1" dirty="0"/>
              <a:t>STEP 3 </a:t>
            </a:r>
            <a:br>
              <a:rPr lang="en-US" dirty="0"/>
            </a:br>
            <a:r>
              <a:rPr lang="en-US" sz="3000" b="0" i="1" dirty="0"/>
              <a:t>Review corridor and identify WWD Locations</a:t>
            </a:r>
          </a:p>
        </p:txBody>
      </p:sp>
      <p:sp>
        <p:nvSpPr>
          <p:cNvPr id="3" name="Content Placeholder 2">
            <a:extLst>
              <a:ext uri="{FF2B5EF4-FFF2-40B4-BE49-F238E27FC236}">
                <a16:creationId xmlns:a16="http://schemas.microsoft.com/office/drawing/2014/main" id="{ADCBE53C-B598-470A-B6E3-0BE2355E6472}"/>
              </a:ext>
            </a:extLst>
          </p:cNvPr>
          <p:cNvSpPr>
            <a:spLocks noGrp="1"/>
          </p:cNvSpPr>
          <p:nvPr>
            <p:ph idx="1"/>
          </p:nvPr>
        </p:nvSpPr>
        <p:spPr>
          <a:xfrm>
            <a:off x="393236" y="1577361"/>
            <a:ext cx="6266254" cy="5222806"/>
          </a:xfrm>
        </p:spPr>
        <p:txBody>
          <a:bodyPr>
            <a:normAutofit fontScale="92500" lnSpcReduction="20000"/>
          </a:bodyPr>
          <a:lstStyle/>
          <a:p>
            <a:pPr>
              <a:spcBef>
                <a:spcPts val="0"/>
              </a:spcBef>
            </a:pPr>
            <a:r>
              <a:rPr lang="en-US" sz="3000" dirty="0">
                <a:solidFill>
                  <a:schemeClr val="tx1"/>
                </a:solidFill>
              </a:rPr>
              <a:t>Crash record analysis</a:t>
            </a:r>
          </a:p>
          <a:p>
            <a:pPr>
              <a:spcBef>
                <a:spcPts val="0"/>
              </a:spcBef>
            </a:pPr>
            <a:endParaRPr lang="en-US" sz="3000" dirty="0">
              <a:solidFill>
                <a:schemeClr val="tx1"/>
              </a:solidFill>
            </a:endParaRPr>
          </a:p>
          <a:p>
            <a:pPr>
              <a:spcBef>
                <a:spcPts val="0"/>
              </a:spcBef>
            </a:pPr>
            <a:r>
              <a:rPr lang="en-US" sz="3000" dirty="0">
                <a:solidFill>
                  <a:schemeClr val="tx1"/>
                </a:solidFill>
              </a:rPr>
              <a:t>Identify location constraints</a:t>
            </a:r>
          </a:p>
          <a:p>
            <a:pPr marL="457200" lvl="1" indent="0">
              <a:spcBef>
                <a:spcPts val="0"/>
              </a:spcBef>
              <a:buNone/>
            </a:pPr>
            <a:endParaRPr lang="en-US" sz="3000" dirty="0">
              <a:solidFill>
                <a:schemeClr val="tx1"/>
              </a:solidFill>
            </a:endParaRPr>
          </a:p>
          <a:p>
            <a:pPr>
              <a:spcBef>
                <a:spcPts val="0"/>
              </a:spcBef>
            </a:pPr>
            <a:r>
              <a:rPr lang="en-US" sz="3000" dirty="0">
                <a:solidFill>
                  <a:schemeClr val="tx1"/>
                </a:solidFill>
              </a:rPr>
              <a:t>Identify locations that may benefit from additional sensors and/or signage due to constraints</a:t>
            </a:r>
          </a:p>
          <a:p>
            <a:pPr>
              <a:spcBef>
                <a:spcPts val="0"/>
              </a:spcBef>
            </a:pPr>
            <a:endParaRPr lang="en-US" sz="3000" dirty="0">
              <a:solidFill>
                <a:schemeClr val="tx1"/>
              </a:solidFill>
            </a:endParaRPr>
          </a:p>
          <a:p>
            <a:pPr>
              <a:spcBef>
                <a:spcPts val="0"/>
              </a:spcBef>
            </a:pPr>
            <a:r>
              <a:rPr lang="en-US" sz="3000" dirty="0">
                <a:solidFill>
                  <a:schemeClr val="tx1"/>
                </a:solidFill>
              </a:rPr>
              <a:t>Identify potential power service source locations and/or potential need for solar-powered locations</a:t>
            </a:r>
          </a:p>
          <a:p>
            <a:pPr>
              <a:spcBef>
                <a:spcPts val="0"/>
              </a:spcBef>
            </a:pPr>
            <a:endParaRPr lang="en-US" sz="3000" dirty="0">
              <a:solidFill>
                <a:schemeClr val="tx1"/>
              </a:solidFill>
            </a:endParaRPr>
          </a:p>
          <a:p>
            <a:pPr>
              <a:spcBef>
                <a:spcPts val="0"/>
              </a:spcBef>
            </a:pPr>
            <a:r>
              <a:rPr lang="en-US" sz="3000" dirty="0">
                <a:solidFill>
                  <a:schemeClr val="tx1"/>
                </a:solidFill>
              </a:rPr>
              <a:t>Identify local land use to identify potential contributors</a:t>
            </a:r>
          </a:p>
          <a:p>
            <a:pPr>
              <a:spcBef>
                <a:spcPts val="0"/>
              </a:spcBef>
            </a:pPr>
            <a:endParaRPr lang="en-US" sz="3000" dirty="0">
              <a:solidFill>
                <a:schemeClr val="tx1"/>
              </a:solidFill>
            </a:endParaRPr>
          </a:p>
          <a:p>
            <a:pPr>
              <a:spcBef>
                <a:spcPts val="0"/>
              </a:spcBef>
            </a:pPr>
            <a:r>
              <a:rPr lang="en-US" sz="3000" dirty="0">
                <a:solidFill>
                  <a:schemeClr val="tx1"/>
                </a:solidFill>
              </a:rPr>
              <a:t>Create an ITS report</a:t>
            </a:r>
            <a:endParaRPr lang="en-US" dirty="0">
              <a:solidFill>
                <a:schemeClr val="tx1"/>
              </a:solidFill>
            </a:endParaRPr>
          </a:p>
          <a:p>
            <a:endParaRPr lang="en-US" dirty="0">
              <a:solidFill>
                <a:schemeClr val="tx1"/>
              </a:solidFill>
            </a:endParaRPr>
          </a:p>
        </p:txBody>
      </p:sp>
      <p:pic>
        <p:nvPicPr>
          <p:cNvPr id="5" name="Picture 4" descr="Map&#10;&#10;Description automatically generated">
            <a:extLst>
              <a:ext uri="{FF2B5EF4-FFF2-40B4-BE49-F238E27FC236}">
                <a16:creationId xmlns:a16="http://schemas.microsoft.com/office/drawing/2014/main" id="{B673B7AF-8C84-4019-A7B4-B3F0071082CA}"/>
              </a:ext>
            </a:extLst>
          </p:cNvPr>
          <p:cNvPicPr>
            <a:picLocks noChangeAspect="1"/>
          </p:cNvPicPr>
          <p:nvPr/>
        </p:nvPicPr>
        <p:blipFill>
          <a:blip r:embed="rId3"/>
          <a:stretch>
            <a:fillRect/>
          </a:stretch>
        </p:blipFill>
        <p:spPr>
          <a:xfrm>
            <a:off x="7719910" y="977112"/>
            <a:ext cx="3945039" cy="3371469"/>
          </a:xfrm>
          <a:prstGeom prst="rect">
            <a:avLst/>
          </a:prstGeom>
        </p:spPr>
      </p:pic>
      <p:pic>
        <p:nvPicPr>
          <p:cNvPr id="7" name="Picture 6">
            <a:extLst>
              <a:ext uri="{FF2B5EF4-FFF2-40B4-BE49-F238E27FC236}">
                <a16:creationId xmlns:a16="http://schemas.microsoft.com/office/drawing/2014/main" id="{7CA6761B-3C7A-4270-9DFA-71430755C0B9}"/>
              </a:ext>
            </a:extLst>
          </p:cNvPr>
          <p:cNvPicPr>
            <a:picLocks noChangeAspect="1"/>
          </p:cNvPicPr>
          <p:nvPr/>
        </p:nvPicPr>
        <p:blipFill>
          <a:blip r:embed="rId4"/>
          <a:stretch>
            <a:fillRect/>
          </a:stretch>
        </p:blipFill>
        <p:spPr>
          <a:xfrm>
            <a:off x="5987489" y="4407092"/>
            <a:ext cx="5677460" cy="2135023"/>
          </a:xfrm>
          <a:prstGeom prst="rect">
            <a:avLst/>
          </a:prstGeom>
        </p:spPr>
      </p:pic>
    </p:spTree>
    <p:extLst>
      <p:ext uri="{BB962C8B-B14F-4D97-AF65-F5344CB8AC3E}">
        <p14:creationId xmlns:p14="http://schemas.microsoft.com/office/powerpoint/2010/main" val="13275731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E5D95-1A89-40C1-A269-4D5FECD10BA2}"/>
              </a:ext>
            </a:extLst>
          </p:cNvPr>
          <p:cNvSpPr>
            <a:spLocks noGrp="1"/>
          </p:cNvSpPr>
          <p:nvPr>
            <p:ph type="title"/>
          </p:nvPr>
        </p:nvSpPr>
        <p:spPr>
          <a:xfrm>
            <a:off x="308113" y="57833"/>
            <a:ext cx="10515600" cy="1325563"/>
          </a:xfrm>
        </p:spPr>
        <p:txBody>
          <a:bodyPr>
            <a:normAutofit fontScale="90000"/>
          </a:bodyPr>
          <a:lstStyle/>
          <a:p>
            <a:r>
              <a:rPr lang="en-US" sz="6700" b="1" dirty="0"/>
              <a:t>STEP 4 </a:t>
            </a:r>
            <a:br>
              <a:rPr lang="en-US" dirty="0"/>
            </a:br>
            <a:r>
              <a:rPr lang="en-US" sz="3000" b="0" i="1" dirty="0">
                <a:effectLst/>
                <a:latin typeface="Calibri" panose="020F0502020204030204" pitchFamily="34" charset="0"/>
                <a:ea typeface="Times New Roman" panose="02020603050405020304" pitchFamily="18" charset="0"/>
              </a:rPr>
              <a:t>Conduct meeting(s) with WWD system provider </a:t>
            </a:r>
            <a:endParaRPr lang="en-US" sz="3000" b="0" i="1" dirty="0"/>
          </a:p>
        </p:txBody>
      </p:sp>
      <p:sp>
        <p:nvSpPr>
          <p:cNvPr id="3" name="Content Placeholder 2">
            <a:extLst>
              <a:ext uri="{FF2B5EF4-FFF2-40B4-BE49-F238E27FC236}">
                <a16:creationId xmlns:a16="http://schemas.microsoft.com/office/drawing/2014/main" id="{ADCBE53C-B598-470A-B6E3-0BE2355E6472}"/>
              </a:ext>
            </a:extLst>
          </p:cNvPr>
          <p:cNvSpPr>
            <a:spLocks noGrp="1"/>
          </p:cNvSpPr>
          <p:nvPr>
            <p:ph idx="1"/>
          </p:nvPr>
        </p:nvSpPr>
        <p:spPr>
          <a:xfrm>
            <a:off x="527051" y="1383396"/>
            <a:ext cx="5673028" cy="5222806"/>
          </a:xfrm>
        </p:spPr>
        <p:txBody>
          <a:bodyPr/>
          <a:lstStyle/>
          <a:p>
            <a:r>
              <a:rPr lang="en-US" dirty="0">
                <a:solidFill>
                  <a:schemeClr val="tx1"/>
                </a:solidFill>
              </a:rPr>
              <a:t>Discuss </a:t>
            </a:r>
            <a:r>
              <a:rPr lang="en-US" sz="2800" dirty="0">
                <a:solidFill>
                  <a:schemeClr val="tx1"/>
                </a:solidFill>
                <a:effectLst/>
                <a:latin typeface="Calibri" panose="020F0502020204030204" pitchFamily="34" charset="0"/>
                <a:ea typeface="Calibri" panose="020F0502020204030204" pitchFamily="34" charset="0"/>
              </a:rPr>
              <a:t>alert management software being used</a:t>
            </a:r>
          </a:p>
          <a:p>
            <a:r>
              <a:rPr lang="en-US" dirty="0">
                <a:solidFill>
                  <a:schemeClr val="tx1"/>
                </a:solidFill>
                <a:latin typeface="Calibri" panose="020F0502020204030204" pitchFamily="34" charset="0"/>
              </a:rPr>
              <a:t>Identify detection equipment utilized</a:t>
            </a:r>
          </a:p>
          <a:p>
            <a:pPr lvl="1"/>
            <a:r>
              <a:rPr lang="en-US" dirty="0">
                <a:solidFill>
                  <a:schemeClr val="tx1"/>
                </a:solidFill>
                <a:latin typeface="Calibri" panose="020F0502020204030204" pitchFamily="34" charset="0"/>
              </a:rPr>
              <a:t>Radar, Lidar, Video, etc.</a:t>
            </a:r>
          </a:p>
          <a:p>
            <a:r>
              <a:rPr lang="en-US" dirty="0">
                <a:solidFill>
                  <a:schemeClr val="tx1"/>
                </a:solidFill>
                <a:latin typeface="Calibri" panose="020F0502020204030204" pitchFamily="34" charset="0"/>
              </a:rPr>
              <a:t>Discuss equipment constraints and needs</a:t>
            </a:r>
          </a:p>
          <a:p>
            <a:pPr lvl="1"/>
            <a:r>
              <a:rPr lang="en-US" dirty="0">
                <a:solidFill>
                  <a:schemeClr val="tx1"/>
                </a:solidFill>
                <a:latin typeface="Calibri" panose="020F0502020204030204" pitchFamily="34" charset="0"/>
              </a:rPr>
              <a:t>Power requirements</a:t>
            </a:r>
          </a:p>
          <a:p>
            <a:pPr lvl="1"/>
            <a:r>
              <a:rPr lang="en-US" dirty="0">
                <a:solidFill>
                  <a:schemeClr val="tx1"/>
                </a:solidFill>
                <a:latin typeface="Calibri" panose="020F0502020204030204" pitchFamily="34" charset="0"/>
              </a:rPr>
              <a:t>Communication needs</a:t>
            </a:r>
          </a:p>
          <a:p>
            <a:pPr lvl="1"/>
            <a:r>
              <a:rPr lang="en-US" dirty="0">
                <a:solidFill>
                  <a:schemeClr val="tx1"/>
                </a:solidFill>
                <a:latin typeface="Calibri" panose="020F0502020204030204" pitchFamily="34" charset="0"/>
              </a:rPr>
              <a:t>Alert latency</a:t>
            </a:r>
          </a:p>
          <a:p>
            <a:pPr lvl="1"/>
            <a:r>
              <a:rPr lang="en-US" dirty="0">
                <a:solidFill>
                  <a:schemeClr val="tx1"/>
                </a:solidFill>
                <a:latin typeface="Calibri" panose="020F0502020204030204" pitchFamily="34" charset="0"/>
              </a:rPr>
              <a:t>Detection &amp; Verification device zone limits</a:t>
            </a:r>
            <a:endParaRPr lang="en-US" dirty="0">
              <a:solidFill>
                <a:schemeClr val="tx1"/>
              </a:solidFill>
            </a:endParaRPr>
          </a:p>
          <a:p>
            <a:pPr marL="0" indent="0">
              <a:buNone/>
            </a:pPr>
            <a:endParaRPr lang="en-US" dirty="0">
              <a:solidFill>
                <a:schemeClr val="tx1"/>
              </a:solidFill>
            </a:endParaRPr>
          </a:p>
          <a:p>
            <a:endParaRPr lang="en-US" dirty="0">
              <a:solidFill>
                <a:schemeClr val="tx1"/>
              </a:solidFill>
            </a:endParaRPr>
          </a:p>
          <a:p>
            <a:endParaRPr lang="en-US" dirty="0">
              <a:solidFill>
                <a:schemeClr val="tx1"/>
              </a:solidFill>
            </a:endParaRPr>
          </a:p>
        </p:txBody>
      </p:sp>
      <p:pic>
        <p:nvPicPr>
          <p:cNvPr id="5" name="Picture 4" descr="Diagram, engineering drawing&#10;&#10;Description automatically generated">
            <a:extLst>
              <a:ext uri="{FF2B5EF4-FFF2-40B4-BE49-F238E27FC236}">
                <a16:creationId xmlns:a16="http://schemas.microsoft.com/office/drawing/2014/main" id="{C9C1D856-5D07-434D-BD48-C7F67EDDB915}"/>
              </a:ext>
            </a:extLst>
          </p:cNvPr>
          <p:cNvPicPr>
            <a:picLocks noChangeAspect="1"/>
          </p:cNvPicPr>
          <p:nvPr/>
        </p:nvPicPr>
        <p:blipFill>
          <a:blip r:embed="rId3"/>
          <a:stretch>
            <a:fillRect/>
          </a:stretch>
        </p:blipFill>
        <p:spPr>
          <a:xfrm>
            <a:off x="6493349" y="1383396"/>
            <a:ext cx="5171600" cy="5083498"/>
          </a:xfrm>
          <a:prstGeom prst="rect">
            <a:avLst/>
          </a:prstGeom>
        </p:spPr>
      </p:pic>
    </p:spTree>
    <p:extLst>
      <p:ext uri="{BB962C8B-B14F-4D97-AF65-F5344CB8AC3E}">
        <p14:creationId xmlns:p14="http://schemas.microsoft.com/office/powerpoint/2010/main" val="346577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E5D95-1A89-40C1-A269-4D5FECD10BA2}"/>
              </a:ext>
            </a:extLst>
          </p:cNvPr>
          <p:cNvSpPr>
            <a:spLocks noGrp="1"/>
          </p:cNvSpPr>
          <p:nvPr>
            <p:ph type="title"/>
          </p:nvPr>
        </p:nvSpPr>
        <p:spPr>
          <a:xfrm>
            <a:off x="308113" y="57833"/>
            <a:ext cx="10515600" cy="1325563"/>
          </a:xfrm>
        </p:spPr>
        <p:txBody>
          <a:bodyPr>
            <a:normAutofit fontScale="90000"/>
          </a:bodyPr>
          <a:lstStyle/>
          <a:p>
            <a:r>
              <a:rPr lang="en-US" sz="6000" b="1" dirty="0"/>
              <a:t>STEP 5 </a:t>
            </a:r>
            <a:br>
              <a:rPr lang="en-US" dirty="0"/>
            </a:br>
            <a:r>
              <a:rPr lang="en-US" sz="3000" b="0" i="1" dirty="0"/>
              <a:t>PS&amp;E Design Process</a:t>
            </a:r>
          </a:p>
        </p:txBody>
      </p:sp>
      <p:sp>
        <p:nvSpPr>
          <p:cNvPr id="3" name="Content Placeholder 2">
            <a:extLst>
              <a:ext uri="{FF2B5EF4-FFF2-40B4-BE49-F238E27FC236}">
                <a16:creationId xmlns:a16="http://schemas.microsoft.com/office/drawing/2014/main" id="{ADCBE53C-B598-470A-B6E3-0BE2355E6472}"/>
              </a:ext>
            </a:extLst>
          </p:cNvPr>
          <p:cNvSpPr>
            <a:spLocks noGrp="1"/>
          </p:cNvSpPr>
          <p:nvPr>
            <p:ph idx="1"/>
          </p:nvPr>
        </p:nvSpPr>
        <p:spPr>
          <a:xfrm>
            <a:off x="417581" y="1383396"/>
            <a:ext cx="11356837" cy="2045604"/>
          </a:xfrm>
        </p:spPr>
        <p:txBody>
          <a:bodyPr>
            <a:noAutofit/>
          </a:bodyPr>
          <a:lstStyle/>
          <a:p>
            <a:r>
              <a:rPr lang="en-US" dirty="0">
                <a:solidFill>
                  <a:schemeClr val="tx1"/>
                </a:solidFill>
              </a:rPr>
              <a:t>Provide layout of WWD system </a:t>
            </a:r>
          </a:p>
          <a:p>
            <a:r>
              <a:rPr lang="en-US" dirty="0">
                <a:solidFill>
                  <a:schemeClr val="tx1"/>
                </a:solidFill>
              </a:rPr>
              <a:t>Refined to meet the specific location needs as well as to adapt to the corridor-wide ITS needs.</a:t>
            </a:r>
          </a:p>
          <a:p>
            <a:pPr>
              <a:spcBef>
                <a:spcPts val="0"/>
              </a:spcBef>
            </a:pPr>
            <a:r>
              <a:rPr lang="en-US" dirty="0">
                <a:solidFill>
                  <a:schemeClr val="tx1"/>
                </a:solidFill>
              </a:rPr>
              <a:t>Review plans to ensure ease of maintenance and safety of staff during construction.  </a:t>
            </a:r>
          </a:p>
          <a:p>
            <a:endParaRPr lang="en-US" dirty="0">
              <a:solidFill>
                <a:schemeClr val="tx1"/>
              </a:solidFill>
            </a:endParaRPr>
          </a:p>
          <a:p>
            <a:endParaRPr lang="en-US" dirty="0">
              <a:solidFill>
                <a:schemeClr val="tx1"/>
              </a:solidFill>
            </a:endParaRPr>
          </a:p>
        </p:txBody>
      </p:sp>
      <p:pic>
        <p:nvPicPr>
          <p:cNvPr id="5" name="Picture 4" descr="Diagram&#10;&#10;Description automatically generated">
            <a:extLst>
              <a:ext uri="{FF2B5EF4-FFF2-40B4-BE49-F238E27FC236}">
                <a16:creationId xmlns:a16="http://schemas.microsoft.com/office/drawing/2014/main" id="{FCC189B9-6EE0-49E7-B51B-3DD48F04FA3B}"/>
              </a:ext>
            </a:extLst>
          </p:cNvPr>
          <p:cNvPicPr>
            <a:picLocks noChangeAspect="1"/>
          </p:cNvPicPr>
          <p:nvPr/>
        </p:nvPicPr>
        <p:blipFill>
          <a:blip r:embed="rId3"/>
          <a:stretch>
            <a:fillRect/>
          </a:stretch>
        </p:blipFill>
        <p:spPr>
          <a:xfrm>
            <a:off x="1641088" y="3429000"/>
            <a:ext cx="8640337" cy="3341869"/>
          </a:xfrm>
          <a:prstGeom prst="rect">
            <a:avLst/>
          </a:prstGeom>
        </p:spPr>
      </p:pic>
    </p:spTree>
    <p:extLst>
      <p:ext uri="{BB962C8B-B14F-4D97-AF65-F5344CB8AC3E}">
        <p14:creationId xmlns:p14="http://schemas.microsoft.com/office/powerpoint/2010/main" val="3495511749"/>
      </p:ext>
    </p:extLst>
  </p:cSld>
  <p:clrMapOvr>
    <a:masterClrMapping/>
  </p:clrMapOvr>
</p:sld>
</file>

<file path=ppt/theme/theme1.xml><?xml version="1.0" encoding="utf-8"?>
<a:theme xmlns:a="http://schemas.openxmlformats.org/drawingml/2006/main" name="2_Office Theme">
  <a:themeElements>
    <a:clrScheme name="Custom 1">
      <a:dk1>
        <a:srgbClr val="3D3D3D"/>
      </a:dk1>
      <a:lt1>
        <a:sysClr val="window" lastClr="FFFFFF"/>
      </a:lt1>
      <a:dk2>
        <a:srgbClr val="43A7B7"/>
      </a:dk2>
      <a:lt2>
        <a:srgbClr val="3D3D3D"/>
      </a:lt2>
      <a:accent1>
        <a:srgbClr val="ACA2A5"/>
      </a:accent1>
      <a:accent2>
        <a:srgbClr val="43A7B7"/>
      </a:accent2>
      <a:accent3>
        <a:srgbClr val="000000"/>
      </a:accent3>
      <a:accent4>
        <a:srgbClr val="F9A663"/>
      </a:accent4>
      <a:accent5>
        <a:srgbClr val="E2D9DC"/>
      </a:accent5>
      <a:accent6>
        <a:srgbClr val="75CAE4"/>
      </a:accent6>
      <a:hlink>
        <a:srgbClr val="43A7B7"/>
      </a:hlink>
      <a:folHlink>
        <a:srgbClr val="ACA2A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6" id="{2992B77A-A191-DC48-81AA-9C5FE0F9D7ED}" vid="{3031D9A2-0D2C-B94E-AEDD-85AF9CA4014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ATG Presentation Template_White with Swoosh</Template>
  <TotalTime>1439</TotalTime>
  <Words>2021</Words>
  <Application>Microsoft Office PowerPoint</Application>
  <PresentationFormat>Widescreen</PresentationFormat>
  <Paragraphs>205</Paragraphs>
  <Slides>15</Slides>
  <Notes>13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15</vt:i4>
      </vt:variant>
    </vt:vector>
  </HeadingPairs>
  <TitlesOfParts>
    <vt:vector size="28" baseType="lpstr">
      <vt:lpstr>.Lucida Grande UI Regular</vt:lpstr>
      <vt:lpstr>.PingFang SC Regular</vt:lpstr>
      <vt:lpstr>Acumin Pro Condensed Black</vt:lpstr>
      <vt:lpstr>Apple Symbols</vt:lpstr>
      <vt:lpstr>Arial</vt:lpstr>
      <vt:lpstr>Arial Unicode MS</vt:lpstr>
      <vt:lpstr>Calibri</vt:lpstr>
      <vt:lpstr>Courier New</vt:lpstr>
      <vt:lpstr>Helvetica</vt:lpstr>
      <vt:lpstr>Lucida Grande</vt:lpstr>
      <vt:lpstr>Symbol</vt:lpstr>
      <vt:lpstr>Wingdings</vt:lpstr>
      <vt:lpstr>2_Office Theme</vt:lpstr>
      <vt:lpstr>Wrong Way Driving Systems Best Practices</vt:lpstr>
      <vt:lpstr>SAFETY MOMENT</vt:lpstr>
      <vt:lpstr>AGENDA</vt:lpstr>
      <vt:lpstr>WWD PS&amp;E Process</vt:lpstr>
      <vt:lpstr>STEP 1 Conduct a Meeting with Client to understand WWD Needs &amp; Expectations</vt:lpstr>
      <vt:lpstr>STEP 2 Review existing ITS infrastructure availability and locations</vt:lpstr>
      <vt:lpstr>STEP 3  Review corridor and identify WWD Locations</vt:lpstr>
      <vt:lpstr>STEP 4  Conduct meeting(s) with WWD system provider </vt:lpstr>
      <vt:lpstr>STEP 5  PS&amp;E Design Process</vt:lpstr>
      <vt:lpstr>CHALLENGES/SOLUTIONS  IH 820 Implementation &amp; Design WWD System </vt:lpstr>
      <vt:lpstr>PowerPoint Presentation</vt:lpstr>
      <vt:lpstr>CHALLENGES/SOLUTIONS  Post Oak at Westpark Toll Road</vt:lpstr>
      <vt:lpstr>PowerPoint Presentation</vt:lpstr>
      <vt:lpstr>DON’T FORGET! </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Left-side exit ramps – install reflective wrong-way pavement arrows and avoid construction of new left exit ramps  Lowered Do not Enter and Wrong Way Signs  Coordination with local 911 for sharing information about wwd movements  Loop Detectors  Implement WWD Entry Checklist for reviewing entry issues or problem locations  NCTCOG Phase 1 Countermeasures – Funded Phase !! – Tarrant co.</dc:title>
  <dc:creator>Jory Dille</dc:creator>
  <cp:lastModifiedBy>Alex Garcia</cp:lastModifiedBy>
  <cp:revision>71</cp:revision>
  <dcterms:created xsi:type="dcterms:W3CDTF">2021-05-15T15:32:21Z</dcterms:created>
  <dcterms:modified xsi:type="dcterms:W3CDTF">2021-08-13T13:52:26Z</dcterms:modified>
</cp:coreProperties>
</file>